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459" r:id="rId1"/>
    <p:sldMasterId id="2147484462" r:id="rId2"/>
    <p:sldMasterId id="2147484468" r:id="rId3"/>
    <p:sldMasterId id="2147484472" r:id="rId4"/>
  </p:sldMasterIdLst>
  <p:notesMasterIdLst>
    <p:notesMasterId r:id="rId14"/>
  </p:notesMasterIdLst>
  <p:sldIdLst>
    <p:sldId id="256" r:id="rId5"/>
    <p:sldId id="530" r:id="rId6"/>
    <p:sldId id="294" r:id="rId7"/>
    <p:sldId id="466" r:id="rId8"/>
    <p:sldId id="467" r:id="rId9"/>
    <p:sldId id="468" r:id="rId10"/>
    <p:sldId id="469" r:id="rId11"/>
    <p:sldId id="470" r:id="rId12"/>
    <p:sldId id="471" r:id="rId13"/>
  </p:sldIdLst>
  <p:sldSz cx="12192000" cy="6858000"/>
  <p:notesSz cx="7010400" cy="9296400"/>
  <p:embeddedFontLst>
    <p:embeddedFont>
      <p:font typeface="Arial Black" panose="020B0A04020102020204" pitchFamily="34" charset="0"/>
      <p:regular r:id="rId15"/>
      <p:bold r:id="rId16"/>
    </p:embeddedFont>
    <p:embeddedFont>
      <p:font typeface="Nunito" pitchFamily="2" charset="0"/>
      <p:regular r:id="rId17"/>
      <p:bold r:id="rId18"/>
      <p:italic r:id="rId19"/>
      <p:boldItalic r:id="rId20"/>
    </p:embeddedFont>
    <p:embeddedFont>
      <p:font typeface="Poppins" panose="00000500000000000000" pitchFamily="2" charset="0"/>
      <p:regular r:id="rId21"/>
      <p:bold r:id="rId22"/>
      <p:italic r:id="rId23"/>
      <p:boldItalic r:id="rId24"/>
    </p:embeddedFont>
    <p:embeddedFont>
      <p:font typeface="Poppins Light" panose="00000400000000000000" pitchFamily="2" charset="0"/>
      <p:regular r:id="rId25"/>
      <p: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oshana Davidson" initials="" lastIdx="2" clrIdx="0"/>
  <p:cmAuthor id="1" name="Anna Bird"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E546D1F-959A-4BC4-8048-68A3B2CCC418}">
  <a:tblStyle styleId="{FE546D1F-959A-4BC4-8048-68A3B2CCC4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A6CC5B-BE27-417D-A2E9-07D3CC02825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46126" autoAdjust="0"/>
  </p:normalViewPr>
  <p:slideViewPr>
    <p:cSldViewPr snapToGrid="0">
      <p:cViewPr varScale="1">
        <p:scale>
          <a:sx n="47" d="100"/>
          <a:sy n="47" d="100"/>
        </p:scale>
        <p:origin x="1740"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Master" Target="slideMasters/slideMaster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0.fntdata"/><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noProof="0" dirty="0"/>
          </a:p>
        </p:txBody>
      </p:sp>
    </p:spTree>
    <p:extLst>
      <p:ext uri="{BB962C8B-B14F-4D97-AF65-F5344CB8AC3E}">
        <p14:creationId xmlns:p14="http://schemas.microsoft.com/office/powerpoint/2010/main" val="4149737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6"/>
        <p:cNvGrpSpPr/>
        <p:nvPr/>
      </p:nvGrpSpPr>
      <p:grpSpPr>
        <a:xfrm>
          <a:off x="0" y="0"/>
          <a:ext cx="0" cy="0"/>
          <a:chOff x="0" y="0"/>
          <a:chExt cx="0" cy="0"/>
        </a:xfrm>
      </p:grpSpPr>
      <p:sp>
        <p:nvSpPr>
          <p:cNvPr id="8807" name="Google Shape;8807;gde6e5da9e3_0_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lnSpc>
                <a:spcPct val="100000"/>
              </a:lnSpc>
              <a:spcBef>
                <a:spcPts val="0"/>
              </a:spcBef>
              <a:spcAft>
                <a:spcPts val="0"/>
              </a:spcAft>
              <a:buSzPts val="1400"/>
              <a:buNone/>
            </a:pPr>
            <a:endParaRPr sz="1000" dirty="0">
              <a:solidFill>
                <a:srgbClr val="222222"/>
              </a:solidFill>
              <a:highlight>
                <a:schemeClr val="lt1"/>
              </a:highlight>
              <a:latin typeface="Arial"/>
              <a:ea typeface="Arial"/>
              <a:cs typeface="Arial"/>
              <a:sym typeface="Arial"/>
            </a:endParaRPr>
          </a:p>
        </p:txBody>
      </p:sp>
      <p:sp>
        <p:nvSpPr>
          <p:cNvPr id="8808" name="Google Shape;8808;gde6e5da9e3_0_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9"/>
        <p:cNvGrpSpPr/>
        <p:nvPr/>
      </p:nvGrpSpPr>
      <p:grpSpPr>
        <a:xfrm>
          <a:off x="0" y="0"/>
          <a:ext cx="0" cy="0"/>
          <a:chOff x="0" y="0"/>
          <a:chExt cx="0" cy="0"/>
        </a:xfrm>
      </p:grpSpPr>
      <p:sp>
        <p:nvSpPr>
          <p:cNvPr id="6330" name="Google Shape;6330;gde4c31428e_0_553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1" name="Google Shape;6331;gde4c31428e_0_553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chemeClr val="dk1"/>
                </a:solidFill>
              </a:rPr>
              <a:t>Introduce Solution </a:t>
            </a:r>
            <a:r>
              <a:rPr lang="en-GB"/>
              <a:t>phase of methodology.</a:t>
            </a:r>
            <a:endParaRPr>
              <a:solidFill>
                <a:schemeClr val="dk1"/>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MESSAGES:</a:t>
            </a:r>
            <a:endParaRPr b="1">
              <a:solidFill>
                <a:srgbClr val="00AEEF"/>
              </a:solidFill>
            </a:endParaRPr>
          </a:p>
          <a:p>
            <a:pPr marL="457200" lvl="0" indent="-304800" algn="l" rtl="0">
              <a:lnSpc>
                <a:spcPct val="115000"/>
              </a:lnSpc>
              <a:spcBef>
                <a:spcPts val="400"/>
              </a:spcBef>
              <a:spcAft>
                <a:spcPts val="0"/>
              </a:spcAft>
              <a:buClr>
                <a:schemeClr val="dk1"/>
              </a:buClr>
              <a:buSzPts val="1200"/>
              <a:buFont typeface="Calibri"/>
              <a:buChar char="●"/>
            </a:pPr>
            <a:r>
              <a:rPr lang="en-GB">
                <a:solidFill>
                  <a:schemeClr val="dk1"/>
                </a:solidFill>
              </a:rPr>
              <a:t>In the solution stage we develop the policy or an intervention to change the target behavior.</a:t>
            </a:r>
            <a:endParaRPr>
              <a:solidFill>
                <a:schemeClr val="dk1"/>
              </a:solidFill>
            </a:endParaRPr>
          </a:p>
          <a:p>
            <a:pPr marL="457200" lvl="0" indent="-304800" algn="l" rtl="0">
              <a:lnSpc>
                <a:spcPct val="115000"/>
              </a:lnSpc>
              <a:spcBef>
                <a:spcPts val="400"/>
              </a:spcBef>
              <a:spcAft>
                <a:spcPts val="0"/>
              </a:spcAft>
              <a:buClr>
                <a:schemeClr val="dk1"/>
              </a:buClr>
              <a:buSzPts val="1200"/>
              <a:buFont typeface="Calibri"/>
              <a:buChar char="●"/>
            </a:pPr>
            <a:r>
              <a:rPr lang="en-GB">
                <a:solidFill>
                  <a:schemeClr val="dk1"/>
                </a:solidFill>
              </a:rPr>
              <a:t>We do that by drawing from the insights of explore phase and from behavior change frameworks.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30</a:t>
            </a:r>
            <a:r>
              <a:rPr lang="en-GB">
                <a:solidFill>
                  <a:schemeClr val="dk1"/>
                </a:solidFill>
              </a:rPr>
              <a:t> </a:t>
            </a:r>
            <a:r>
              <a:rPr lang="en-GB"/>
              <a:t>seconds</a:t>
            </a:r>
            <a:endParaRPr b="1">
              <a:solidFill>
                <a:srgbClr val="00AEEF"/>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0"/>
        <p:cNvGrpSpPr/>
        <p:nvPr/>
      </p:nvGrpSpPr>
      <p:grpSpPr>
        <a:xfrm>
          <a:off x="0" y="0"/>
          <a:ext cx="0" cy="0"/>
          <a:chOff x="0" y="0"/>
          <a:chExt cx="0" cy="0"/>
        </a:xfrm>
      </p:grpSpPr>
      <p:sp>
        <p:nvSpPr>
          <p:cNvPr id="10261" name="Google Shape;10261;g7e0902914a_0_754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2" name="Google Shape;10262;g7e0902914a_0_7542: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The next step in the methodology is the identify who contributes to this goal and what specific behaviours contribute to the success or failure of the goal - what behaviours produce the outcome we want to see</a:t>
            </a:r>
            <a:endParaRPr/>
          </a:p>
          <a:p>
            <a:pPr marL="0" lvl="0" indent="0" algn="l" rtl="0">
              <a:spcBef>
                <a:spcPts val="0"/>
              </a:spcBef>
              <a:spcAft>
                <a:spcPts val="0"/>
              </a:spcAft>
              <a:buNone/>
            </a:pPr>
            <a:r>
              <a:rPr lang="en-GB"/>
              <a:t>Line up audience for next few slides which go through why we focus on behaviours </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None/>
            </a:pPr>
            <a:r>
              <a:rPr lang="en-GB"/>
              <a:t>Now that we have the high level goal we’re going to work on we need to identify who contributes to this goal and what specific behaviours contribute to the success or failure of the goal.</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seconds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10263" name="Google Shape;10263;g7e0902914a_0_7542: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0"/>
        <p:cNvGrpSpPr/>
        <p:nvPr/>
      </p:nvGrpSpPr>
      <p:grpSpPr>
        <a:xfrm>
          <a:off x="0" y="0"/>
          <a:ext cx="0" cy="0"/>
          <a:chOff x="0" y="0"/>
          <a:chExt cx="0" cy="0"/>
        </a:xfrm>
      </p:grpSpPr>
      <p:sp>
        <p:nvSpPr>
          <p:cNvPr id="10271" name="Google Shape;10271;g7def704311_0_1576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the different interventions where you can apply a BI approach</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These interventions are not exhaustive but a useful starting point.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a:t>
            </a:r>
            <a:endParaRPr b="1">
              <a:solidFill>
                <a:srgbClr val="00AEEF"/>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LINK:</a:t>
            </a:r>
            <a:endParaRPr b="1">
              <a:solidFill>
                <a:srgbClr val="00AEEF"/>
              </a:solidFill>
            </a:endParaRPr>
          </a:p>
          <a:p>
            <a:pPr marL="0" lvl="0" indent="0" algn="l" rtl="0">
              <a:spcBef>
                <a:spcPts val="0"/>
              </a:spcBef>
              <a:spcAft>
                <a:spcPts val="0"/>
              </a:spcAft>
              <a:buClr>
                <a:schemeClr val="dk1"/>
              </a:buClr>
              <a:buSzPts val="1100"/>
              <a:buFont typeface="Arial"/>
              <a:buNone/>
            </a:pPr>
            <a:r>
              <a:rPr lang="en-GB"/>
              <a:t>To next slide</a:t>
            </a:r>
            <a:endParaRPr>
              <a:latin typeface="Arial"/>
              <a:ea typeface="Arial"/>
              <a:cs typeface="Arial"/>
              <a:sym typeface="Arial"/>
            </a:endParaRPr>
          </a:p>
          <a:p>
            <a:pPr marL="0" lvl="0" indent="0" algn="l" rtl="0">
              <a:spcBef>
                <a:spcPts val="400"/>
              </a:spcBef>
              <a:spcAft>
                <a:spcPts val="0"/>
              </a:spcAft>
              <a:buSzPts val="1100"/>
              <a:buNone/>
            </a:pPr>
            <a:endParaRPr>
              <a:latin typeface="Arial"/>
              <a:ea typeface="Arial"/>
              <a:cs typeface="Arial"/>
              <a:sym typeface="Arial"/>
            </a:endParaRPr>
          </a:p>
          <a:p>
            <a:pPr marL="457200" lvl="0" indent="0" algn="l" rtl="0">
              <a:spcBef>
                <a:spcPts val="0"/>
              </a:spcBef>
              <a:spcAft>
                <a:spcPts val="0"/>
              </a:spcAft>
              <a:buClr>
                <a:schemeClr val="dk1"/>
              </a:buClr>
              <a:buSzPts val="1100"/>
              <a:buFont typeface="Arial"/>
              <a:buNone/>
            </a:pPr>
            <a:endParaRPr>
              <a:latin typeface="Arial"/>
              <a:ea typeface="Arial"/>
              <a:cs typeface="Arial"/>
              <a:sym typeface="Arial"/>
            </a:endParaRPr>
          </a:p>
        </p:txBody>
      </p:sp>
      <p:sp>
        <p:nvSpPr>
          <p:cNvPr id="10272" name="Google Shape;10272;g7def704311_0_1576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1"/>
        <p:cNvGrpSpPr/>
        <p:nvPr/>
      </p:nvGrpSpPr>
      <p:grpSpPr>
        <a:xfrm>
          <a:off x="0" y="0"/>
          <a:ext cx="0" cy="0"/>
          <a:chOff x="0" y="0"/>
          <a:chExt cx="0" cy="0"/>
        </a:xfrm>
      </p:grpSpPr>
      <p:sp>
        <p:nvSpPr>
          <p:cNvPr id="10302" name="Google Shape;10302;g7def704311_0_15796: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solidFill>
                  <a:srgbClr val="080000"/>
                </a:solidFill>
              </a:rPr>
              <a:t>Explain examples of how BI can improve the effectiveness of these interventions</a:t>
            </a:r>
            <a:endParaRPr dirty="0">
              <a:solidFill>
                <a:srgbClr val="080000"/>
              </a:solidFill>
            </a:endParaRPr>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t>Information Provision</a:t>
            </a:r>
            <a:endParaRPr b="1" dirty="0"/>
          </a:p>
          <a:p>
            <a:pPr marL="457200" lvl="0" indent="-304800" algn="l" rtl="0">
              <a:spcBef>
                <a:spcPts val="0"/>
              </a:spcBef>
              <a:spcAft>
                <a:spcPts val="0"/>
              </a:spcAft>
              <a:buSzPts val="1200"/>
              <a:buFont typeface="Calibri"/>
              <a:buChar char="●"/>
            </a:pPr>
            <a:r>
              <a:rPr lang="en-GB" dirty="0"/>
              <a:t>Framing - many tax authorities around the world have run experiments have shown that changing the presentation of forms or reminder letters can substantially increase tax compliance. These changes might involve introducing new information, such as stating that the recipient is in the minority of people who have not paid; or they can focus on making existing information clearer, like clarifying exactly what someone is required to do in a particular situation</a:t>
            </a:r>
            <a:endParaRPr dirty="0"/>
          </a:p>
          <a:p>
            <a:pPr marL="457200" lvl="0" indent="-304800" algn="l" rtl="0">
              <a:spcBef>
                <a:spcPts val="0"/>
              </a:spcBef>
              <a:spcAft>
                <a:spcPts val="0"/>
              </a:spcAft>
              <a:buSzPts val="1200"/>
              <a:buFont typeface="Calibri"/>
              <a:buChar char="●"/>
            </a:pPr>
            <a:r>
              <a:rPr lang="en-GB" dirty="0"/>
              <a:t>Messenger affect - A series of studies in the US compared the effect of a motivational message from a beneficiary of a worker’s efforts to the same message from their team leader. These studies consistently find that, when emphasizing the positive impact of a task, beneficiaries are significantly more effective than leaders when it comes to improving productivity and performance</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Environment</a:t>
            </a:r>
          </a:p>
          <a:p>
            <a:pPr marL="457200" lvl="0" indent="-304800" algn="just" rtl="0">
              <a:lnSpc>
                <a:spcPct val="115000"/>
              </a:lnSpc>
              <a:spcBef>
                <a:spcPts val="0"/>
              </a:spcBef>
              <a:spcAft>
                <a:spcPts val="0"/>
              </a:spcAft>
              <a:buSzPts val="1200"/>
              <a:buFont typeface="Calibri"/>
              <a:buChar char="●"/>
            </a:pPr>
            <a:r>
              <a:rPr lang="en-GB" dirty="0"/>
              <a:t>Employees in a Chinese textile factory were in the habit of throwing waste scraps of cloth on the floor next to them, creating a slipping hazard. Workers were financially motivated to continue working without breaks. Researchers partnering with the factory thought that meaningful visual cues on the floor might help change </a:t>
            </a:r>
            <a:r>
              <a:rPr lang="en-GB" dirty="0" err="1"/>
              <a:t>behavior</a:t>
            </a:r>
            <a:r>
              <a:rPr lang="en-GB" dirty="0"/>
              <a:t>. They introduced decals depicting golden coins on the production floors. Culturally, golden coins are considered an omen for fortune and luck, meaning the employees would have a disincentive to cover them. Following a five month period of experimentation, waste on the floor had reduced by over 20%. A small, contextually meaningful, tweak to the design of the environment was enough to overcome a seemingly entrenched habit.</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Process</a:t>
            </a:r>
            <a:endParaRPr b="1" dirty="0"/>
          </a:p>
          <a:p>
            <a:pPr marL="457200" lvl="0" indent="-304800" algn="l" rtl="0">
              <a:spcBef>
                <a:spcPts val="0"/>
              </a:spcBef>
              <a:spcAft>
                <a:spcPts val="0"/>
              </a:spcAft>
              <a:buClr>
                <a:schemeClr val="dk1"/>
              </a:buClr>
              <a:buSzPts val="1200"/>
              <a:buChar char="●"/>
            </a:pPr>
            <a:r>
              <a:rPr lang="en-GB" dirty="0"/>
              <a:t>Peak-end-effect - In the medical domain there is a received wisdom that it’s “better to get it over with”. This ethos, coupled with efficiency considerations for hospital services, mean that speed is often implicitly valued in medical procedures, especially where pain is involved. In Toronto, 1995, a team of physicians and academics were grappling with a very specific research problem: decreasing pain perception among colonoscopy patients. Their research hinged on a phenomenon known as the “peak-end rule”. This rule states that our judgment and memory is disproportionately shaped by the peak moment and the very last part of an experience. Since colonoscopies at the time typically conformed to the notion of “better to get it over with”, they inevitably induced significant discomfort in the final moments. A slower “exit”, the team hypothesized, would be perceived as less unpleasant, even though it would make for a longer procedure. The insight proved correct: patients whose colonoscopies involved an additional three minutes of slow extraction rated their overall pain to be lower and had a more </a:t>
            </a:r>
            <a:r>
              <a:rPr lang="en-GB" dirty="0" err="1"/>
              <a:t>favorable</a:t>
            </a:r>
            <a:r>
              <a:rPr lang="en-GB" dirty="0"/>
              <a:t> view of the experience.</a:t>
            </a:r>
            <a:endParaRPr dirty="0"/>
          </a:p>
          <a:p>
            <a:pPr marL="0" lvl="0" indent="0" algn="l" rtl="0">
              <a:spcBef>
                <a:spcPts val="0"/>
              </a:spcBef>
              <a:spcAft>
                <a:spcPts val="0"/>
              </a:spcAft>
              <a:buClr>
                <a:schemeClr val="dk1"/>
              </a:buClr>
              <a:buSzPts val="1100"/>
              <a:buFont typeface="Arial"/>
              <a:buNone/>
            </a:pPr>
            <a:endParaRPr lang="en-GB" b="1" dirty="0"/>
          </a:p>
          <a:p>
            <a:pPr marL="0" lvl="0" indent="0" algn="l" rtl="0">
              <a:spcBef>
                <a:spcPts val="0"/>
              </a:spcBef>
              <a:spcAft>
                <a:spcPts val="0"/>
              </a:spcAft>
              <a:buClr>
                <a:schemeClr val="dk1"/>
              </a:buClr>
              <a:buSzPts val="1100"/>
              <a:buFont typeface="Arial"/>
              <a:buNone/>
            </a:pPr>
            <a:r>
              <a:rPr lang="en-GB" b="1" dirty="0"/>
              <a:t>Incentives </a:t>
            </a:r>
          </a:p>
          <a:p>
            <a:pPr marL="457200" lvl="0" indent="-304800" algn="l" rtl="0">
              <a:spcBef>
                <a:spcPts val="0"/>
              </a:spcBef>
              <a:spcAft>
                <a:spcPts val="0"/>
              </a:spcAft>
              <a:buSzPts val="1200"/>
              <a:buFont typeface="Calibri"/>
              <a:buChar char="●"/>
            </a:pPr>
            <a:r>
              <a:rPr lang="en-GB" dirty="0"/>
              <a:t>Non financial incentives - In Zambia researchers recruited hairdressers (influential messengers) to sell female condoms. Tested monetary and non-monetary rewards - 90% commission, 10% commission and non financial incentive (public signals of success and progression charts). While the financial incentives were no more effective overall than the control, over the course of a year the sellers with the star chart sold around double the number of condoms. The results of this experiment show that applying </a:t>
            </a:r>
            <a:r>
              <a:rPr lang="en-GB" dirty="0" err="1"/>
              <a:t>behavioral</a:t>
            </a:r>
            <a:r>
              <a:rPr lang="en-GB" dirty="0"/>
              <a:t> insights to incentives, such as incorporating public signals of success and outcome-oriented progression charts, can increase motivation in low-resource environments, even out-performing traditional financial incentives.</a:t>
            </a:r>
          </a:p>
          <a:p>
            <a:pPr marL="457200" lvl="0" indent="-304800" algn="l" rtl="0">
              <a:spcBef>
                <a:spcPts val="0"/>
              </a:spcBef>
              <a:spcAft>
                <a:spcPts val="0"/>
              </a:spcAft>
              <a:buSzPts val="1200"/>
              <a:buFont typeface="Calibri"/>
              <a:buChar char="●"/>
            </a:pPr>
            <a:r>
              <a:rPr lang="en-GB" dirty="0"/>
              <a:t>Group incentives - giving financial rewards for group outcomes resulted in greater healthy weight loss compared with rewarding individual performance: the added motivation to not let down a teammate supercharged the promise of financial gain</a:t>
            </a: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GB" b="1" dirty="0"/>
              <a:t>Rules </a:t>
            </a:r>
            <a:endParaRPr b="1" dirty="0"/>
          </a:p>
          <a:p>
            <a:pPr marL="457200" lvl="0" indent="-304800" algn="l" rtl="0">
              <a:spcBef>
                <a:spcPts val="0"/>
              </a:spcBef>
              <a:spcAft>
                <a:spcPts val="0"/>
              </a:spcAft>
              <a:buClr>
                <a:schemeClr val="dk1"/>
              </a:buClr>
              <a:buSzPts val="1200"/>
              <a:buChar char="●"/>
            </a:pPr>
            <a:r>
              <a:rPr lang="en-GB" dirty="0"/>
              <a:t>Defaults- Switching to a greener household energy tariff is one way that most of us could reduce our carbon emissions. Traditional approaches to increasing switching usually involve giving us more information to influence our decision. In Germany, in the late 1990s, an energy company in the south broadened its service to include three tariffs: the cheapest, the least environmentally friendly one; a mid-priced but greener tariff; and a more expensive, and even more eco-friendly, tariff. Since customers had to be on one of the three tariffs, the starting point - the pre-selected default - was the middle option; customers could switch to go greener or cheaper if they wanted. After 2 months, 94% of customers stuck with the default tariff, with the effect of automatically flipping most of a market to a greener alternative overnight. Just 4.3% went with the cheaper option, 1% chose the greenest but more expensive tariff, and 0.7% of customers switched to another supplier. </a:t>
            </a:r>
            <a:endParaRPr dirty="0"/>
          </a:p>
          <a:p>
            <a:pPr marL="457200" lvl="0" indent="-304800" algn="l" rtl="0">
              <a:spcBef>
                <a:spcPts val="0"/>
              </a:spcBef>
              <a:spcAft>
                <a:spcPts val="0"/>
              </a:spcAft>
              <a:buClr>
                <a:schemeClr val="dk1"/>
              </a:buClr>
              <a:buSzPts val="1200"/>
              <a:buFont typeface="Calibri"/>
              <a:buChar char="●"/>
            </a:pPr>
            <a:r>
              <a:rPr lang="en-GB" dirty="0"/>
              <a:t>It is not just consumers who are influenced by defaults: 80% of countries accept treaty adjudication by the International Court of Justice when it is the default option, compared with only 5% when the country has to actively choose it.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2 min</a:t>
            </a:r>
            <a:endParaRPr b="1" dirty="0">
              <a:solidFill>
                <a:srgbClr val="00AEEF"/>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LINK:</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To next slide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REFERENCES</a:t>
            </a:r>
            <a:endParaRPr dirty="0"/>
          </a:p>
          <a:p>
            <a:pPr marL="0" lvl="0" indent="0" algn="l" rtl="0">
              <a:spcBef>
                <a:spcPts val="0"/>
              </a:spcBef>
              <a:spcAft>
                <a:spcPts val="0"/>
              </a:spcAft>
              <a:buClr>
                <a:schemeClr val="dk1"/>
              </a:buClr>
              <a:buSzPts val="1100"/>
              <a:buFont typeface="Arial"/>
              <a:buNone/>
            </a:pPr>
            <a:r>
              <a:rPr lang="en-GB" dirty="0">
                <a:highlight>
                  <a:srgbClr val="FFFFFF"/>
                </a:highlight>
              </a:rPr>
              <a:t>Ashraf, N., </a:t>
            </a:r>
            <a:r>
              <a:rPr lang="en-GB" dirty="0" err="1">
                <a:highlight>
                  <a:srgbClr val="FFFFFF"/>
                </a:highlight>
              </a:rPr>
              <a:t>Bandiera</a:t>
            </a:r>
            <a:r>
              <a:rPr lang="en-GB" dirty="0">
                <a:highlight>
                  <a:srgbClr val="FFFFFF"/>
                </a:highlight>
              </a:rPr>
              <a:t>, O. and Jack, B.K., 2014. No margin, no mission? A field experiment on incentives for public service delivery. </a:t>
            </a:r>
            <a:r>
              <a:rPr lang="en-GB" i="1" dirty="0">
                <a:highlight>
                  <a:srgbClr val="FFFFFF"/>
                </a:highlight>
              </a:rPr>
              <a:t>Journal of Public Economics</a:t>
            </a:r>
            <a:r>
              <a:rPr lang="en-GB" dirty="0">
                <a:highlight>
                  <a:srgbClr val="FFFFFF"/>
                </a:highlight>
              </a:rPr>
              <a:t>, </a:t>
            </a:r>
            <a:r>
              <a:rPr lang="en-GB" i="1" dirty="0">
                <a:highlight>
                  <a:srgbClr val="FFFFFF"/>
                </a:highlight>
              </a:rPr>
              <a:t>120</a:t>
            </a:r>
            <a:r>
              <a:rPr lang="en-GB" dirty="0">
                <a:highlight>
                  <a:srgbClr val="FFFFFF"/>
                </a:highlight>
              </a:rPr>
              <a:t>, pp.1-17.</a:t>
            </a:r>
            <a:endParaRPr dirty="0">
              <a:highlight>
                <a:srgbClr val="FFFFFF"/>
              </a:highlight>
            </a:endParaRPr>
          </a:p>
          <a:p>
            <a:pPr marL="0" lvl="0" indent="0" algn="l" rtl="0">
              <a:spcBef>
                <a:spcPts val="0"/>
              </a:spcBef>
              <a:spcAft>
                <a:spcPts val="0"/>
              </a:spcAft>
              <a:buClr>
                <a:schemeClr val="dk1"/>
              </a:buClr>
              <a:buSzPts val="1100"/>
              <a:buFont typeface="Arial"/>
              <a:buNone/>
            </a:pPr>
            <a:r>
              <a:rPr lang="en-GB" dirty="0"/>
              <a:t> </a:t>
            </a:r>
            <a:r>
              <a:rPr lang="en-GB" dirty="0">
                <a:highlight>
                  <a:srgbClr val="FFFFFF"/>
                </a:highlight>
              </a:rPr>
              <a:t>Grant, Adam M., and David A. Hofmann. "Outsourcing inspiration: The performance effects of ideological messages from leaders and beneficiaries." </a:t>
            </a:r>
            <a:r>
              <a:rPr lang="en-GB" i="1" dirty="0">
                <a:highlight>
                  <a:srgbClr val="FFFFFF"/>
                </a:highlight>
              </a:rPr>
              <a:t>Organizational </a:t>
            </a:r>
            <a:r>
              <a:rPr lang="en-GB" i="1" dirty="0" err="1">
                <a:highlight>
                  <a:srgbClr val="FFFFFF"/>
                </a:highlight>
              </a:rPr>
              <a:t>Behavior</a:t>
            </a:r>
            <a:r>
              <a:rPr lang="en-GB" i="1" dirty="0">
                <a:highlight>
                  <a:srgbClr val="FFFFFF"/>
                </a:highlight>
              </a:rPr>
              <a:t> and Human Decision Processes</a:t>
            </a:r>
            <a:r>
              <a:rPr lang="en-GB" dirty="0">
                <a:highlight>
                  <a:srgbClr val="FFFFFF"/>
                </a:highlight>
              </a:rPr>
              <a:t> 116, no. 2 (2011): 173-187.</a:t>
            </a:r>
            <a:endParaRPr dirty="0">
              <a:highlight>
                <a:srgbClr val="FFFFFF"/>
              </a:highlight>
            </a:endParaRPr>
          </a:p>
          <a:p>
            <a:pPr marL="0" lvl="0" indent="0" algn="l" rtl="0">
              <a:spcBef>
                <a:spcPts val="0"/>
              </a:spcBef>
              <a:spcAft>
                <a:spcPts val="0"/>
              </a:spcAft>
              <a:buClr>
                <a:schemeClr val="dk1"/>
              </a:buClr>
              <a:buSzPts val="1100"/>
              <a:buFont typeface="Arial"/>
              <a:buNone/>
            </a:pPr>
            <a:r>
              <a:rPr lang="en-GB" dirty="0">
                <a:highlight>
                  <a:srgbClr val="FFFFFF"/>
                </a:highlight>
              </a:rPr>
              <a:t>Wu, Sherry </a:t>
            </a:r>
            <a:r>
              <a:rPr lang="en-GB" dirty="0" err="1">
                <a:highlight>
                  <a:srgbClr val="FFFFFF"/>
                </a:highlight>
              </a:rPr>
              <a:t>Jueyu</a:t>
            </a:r>
            <a:r>
              <a:rPr lang="en-GB" dirty="0">
                <a:highlight>
                  <a:srgbClr val="FFFFFF"/>
                </a:highlight>
              </a:rPr>
              <a:t>, and Elizabeth Levy </a:t>
            </a:r>
            <a:r>
              <a:rPr lang="en-GB" dirty="0" err="1">
                <a:highlight>
                  <a:srgbClr val="FFFFFF"/>
                </a:highlight>
              </a:rPr>
              <a:t>Paluck</a:t>
            </a:r>
            <a:r>
              <a:rPr lang="en-GB" dirty="0">
                <a:highlight>
                  <a:srgbClr val="FFFFFF"/>
                </a:highlight>
              </a:rPr>
              <a:t>. "Designing nudges for the context: Golden coin decals nudge workplace </a:t>
            </a:r>
            <a:r>
              <a:rPr lang="en-GB" dirty="0" err="1">
                <a:highlight>
                  <a:srgbClr val="FFFFFF"/>
                </a:highlight>
              </a:rPr>
              <a:t>behavior</a:t>
            </a:r>
            <a:r>
              <a:rPr lang="en-GB" dirty="0">
                <a:highlight>
                  <a:srgbClr val="FFFFFF"/>
                </a:highlight>
              </a:rPr>
              <a:t> in China." </a:t>
            </a:r>
            <a:r>
              <a:rPr lang="en-GB" i="1" dirty="0">
                <a:highlight>
                  <a:srgbClr val="FFFFFF"/>
                </a:highlight>
              </a:rPr>
              <a:t>Organizational </a:t>
            </a:r>
            <a:r>
              <a:rPr lang="en-GB" i="1" dirty="0" err="1">
                <a:highlight>
                  <a:srgbClr val="FFFFFF"/>
                </a:highlight>
              </a:rPr>
              <a:t>Behavior</a:t>
            </a:r>
            <a:r>
              <a:rPr lang="en-GB" i="1" dirty="0">
                <a:highlight>
                  <a:srgbClr val="FFFFFF"/>
                </a:highlight>
              </a:rPr>
              <a:t> and Human Decision Processes</a:t>
            </a:r>
            <a:r>
              <a:rPr lang="en-GB" dirty="0">
                <a:highlight>
                  <a:srgbClr val="FFFFFF"/>
                </a:highlight>
              </a:rPr>
              <a:t> (2018).</a:t>
            </a:r>
            <a:endParaRPr dirty="0">
              <a:highlight>
                <a:srgbClr val="FFFFFF"/>
              </a:highlight>
            </a:endParaRPr>
          </a:p>
          <a:p>
            <a:pPr marL="0" lvl="0" indent="0" algn="l" rtl="0">
              <a:spcBef>
                <a:spcPts val="0"/>
              </a:spcBef>
              <a:spcAft>
                <a:spcPts val="0"/>
              </a:spcAft>
              <a:buClr>
                <a:schemeClr val="dk1"/>
              </a:buClr>
              <a:buSzPts val="1100"/>
              <a:buFont typeface="Arial"/>
              <a:buNone/>
            </a:pPr>
            <a:r>
              <a:rPr lang="en-GB" dirty="0"/>
              <a:t> </a:t>
            </a:r>
            <a:r>
              <a:rPr lang="en-GB" dirty="0" err="1">
                <a:highlight>
                  <a:srgbClr val="FFFFFF"/>
                </a:highlight>
              </a:rPr>
              <a:t>Redelmeier</a:t>
            </a:r>
            <a:r>
              <a:rPr lang="en-GB" dirty="0">
                <a:highlight>
                  <a:srgbClr val="FFFFFF"/>
                </a:highlight>
              </a:rPr>
              <a:t>, Donald A., Joel Katz, and Daniel Kahneman. "Memories of colonoscopy: a randomized trial." </a:t>
            </a:r>
            <a:r>
              <a:rPr lang="en-GB" i="1" dirty="0">
                <a:highlight>
                  <a:srgbClr val="FFFFFF"/>
                </a:highlight>
              </a:rPr>
              <a:t>Pain</a:t>
            </a:r>
            <a:r>
              <a:rPr lang="en-GB" dirty="0">
                <a:highlight>
                  <a:srgbClr val="FFFFFF"/>
                </a:highlight>
              </a:rPr>
              <a:t> 104, no. 1-2 (2003): 187-194.</a:t>
            </a:r>
            <a:endParaRPr dirty="0">
              <a:highlight>
                <a:srgbClr val="FFFFFF"/>
              </a:highlight>
            </a:endParaRPr>
          </a:p>
          <a:p>
            <a:pPr marL="0" lvl="0" indent="0" algn="l" rtl="0">
              <a:spcBef>
                <a:spcPts val="0"/>
              </a:spcBef>
              <a:spcAft>
                <a:spcPts val="0"/>
              </a:spcAft>
              <a:buClr>
                <a:schemeClr val="dk1"/>
              </a:buClr>
              <a:buSzPts val="1100"/>
              <a:buFont typeface="Arial"/>
              <a:buNone/>
            </a:pPr>
            <a:r>
              <a:rPr lang="en-GB" dirty="0"/>
              <a:t> </a:t>
            </a:r>
            <a:r>
              <a:rPr lang="en-GB" dirty="0" err="1">
                <a:highlight>
                  <a:srgbClr val="FFFFFF"/>
                </a:highlight>
              </a:rPr>
              <a:t>Pichert</a:t>
            </a:r>
            <a:r>
              <a:rPr lang="en-GB" dirty="0">
                <a:highlight>
                  <a:srgbClr val="FFFFFF"/>
                </a:highlight>
              </a:rPr>
              <a:t>, Daniel, and Konstantinos V. </a:t>
            </a:r>
            <a:r>
              <a:rPr lang="en-GB" dirty="0" err="1">
                <a:highlight>
                  <a:srgbClr val="FFFFFF"/>
                </a:highlight>
              </a:rPr>
              <a:t>Katsikopoulos</a:t>
            </a:r>
            <a:r>
              <a:rPr lang="en-GB" dirty="0">
                <a:highlight>
                  <a:srgbClr val="FFFFFF"/>
                </a:highlight>
              </a:rPr>
              <a:t>. "Green defaults: Information presentation and pro-environmental behaviour." </a:t>
            </a:r>
            <a:r>
              <a:rPr lang="en-GB" i="1" dirty="0">
                <a:highlight>
                  <a:srgbClr val="FFFFFF"/>
                </a:highlight>
              </a:rPr>
              <a:t>Journal of Environmental Psychology</a:t>
            </a:r>
            <a:r>
              <a:rPr lang="en-GB" dirty="0">
                <a:highlight>
                  <a:srgbClr val="FFFFFF"/>
                </a:highlight>
              </a:rPr>
              <a:t> 28, no. 1 (2008): 63-73.</a:t>
            </a:r>
            <a:endParaRPr dirty="0">
              <a:highlight>
                <a:srgbClr val="FFFFFF"/>
              </a:highlight>
            </a:endParaRPr>
          </a:p>
          <a:p>
            <a:pPr marL="0" lvl="0" indent="0" algn="l" rtl="0">
              <a:spcBef>
                <a:spcPts val="0"/>
              </a:spcBef>
              <a:spcAft>
                <a:spcPts val="0"/>
              </a:spcAft>
              <a:buClr>
                <a:schemeClr val="dk1"/>
              </a:buClr>
              <a:buSzPts val="1100"/>
              <a:buFont typeface="Arial"/>
              <a:buNone/>
            </a:pPr>
            <a:endParaRPr sz="900" dirty="0">
              <a:highlight>
                <a:srgbClr val="FFFFFF"/>
              </a:highlight>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dirty="0"/>
          </a:p>
        </p:txBody>
      </p:sp>
      <p:sp>
        <p:nvSpPr>
          <p:cNvPr id="10303" name="Google Shape;10303;g7def704311_0_1579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2"/>
        <p:cNvGrpSpPr/>
        <p:nvPr/>
      </p:nvGrpSpPr>
      <p:grpSpPr>
        <a:xfrm>
          <a:off x="0" y="0"/>
          <a:ext cx="0" cy="0"/>
          <a:chOff x="0" y="0"/>
          <a:chExt cx="0" cy="0"/>
        </a:xfrm>
      </p:grpSpPr>
      <p:sp>
        <p:nvSpPr>
          <p:cNvPr id="10333" name="Google Shape;10333;g7def704311_0_15827:notes"/>
          <p:cNvSpPr txBox="1">
            <a:spLocks noGrp="1"/>
          </p:cNvSpPr>
          <p:nvPr>
            <p:ph type="body" idx="1"/>
          </p:nvPr>
        </p:nvSpPr>
        <p:spPr>
          <a:xfrm>
            <a:off x="701040" y="4473893"/>
            <a:ext cx="5608200" cy="36606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100"/>
              <a:buFont typeface="Arial"/>
              <a:buNone/>
            </a:pPr>
            <a:r>
              <a:rPr lang="en-GB" b="1">
                <a:solidFill>
                  <a:srgbClr val="00AEEF"/>
                </a:solidFill>
              </a:rPr>
              <a:t>PURPOSE:</a:t>
            </a:r>
            <a:endParaRPr b="1">
              <a:solidFill>
                <a:srgbClr val="00AEEF"/>
              </a:solidFill>
            </a:endParaRPr>
          </a:p>
          <a:p>
            <a:pPr marL="0" lvl="0" indent="0" algn="l" rtl="0">
              <a:spcBef>
                <a:spcPts val="0"/>
              </a:spcBef>
              <a:spcAft>
                <a:spcPts val="0"/>
              </a:spcAft>
              <a:buClr>
                <a:schemeClr val="dk1"/>
              </a:buClr>
              <a:buSzPts val="1100"/>
              <a:buFont typeface="Arial"/>
              <a:buNone/>
            </a:pPr>
            <a:r>
              <a:rPr lang="en-GB">
                <a:solidFill>
                  <a:srgbClr val="080000"/>
                </a:solidFill>
              </a:rPr>
              <a:t>Explain the factors to consider when assessing which intervention to use.</a:t>
            </a:r>
            <a:endParaRPr>
              <a:solidFill>
                <a:srgbClr val="080000"/>
              </a:solidFill>
            </a:endParaRPr>
          </a:p>
          <a:p>
            <a:pPr marL="0" lvl="0" indent="0" algn="l" rtl="0">
              <a:spcBef>
                <a:spcPts val="0"/>
              </a:spcBef>
              <a:spcAft>
                <a:spcPts val="0"/>
              </a:spcAft>
              <a:buClr>
                <a:schemeClr val="dk1"/>
              </a:buClr>
              <a:buSzPts val="1100"/>
              <a:buFont typeface="Arial"/>
              <a:buNone/>
            </a:pPr>
            <a:endParaRPr b="1">
              <a:solidFill>
                <a:srgbClr val="00AEEF"/>
              </a:solidFill>
            </a:endParaRPr>
          </a:p>
          <a:p>
            <a:pPr marL="0" lvl="0" indent="0" algn="l" rtl="0">
              <a:spcBef>
                <a:spcPts val="0"/>
              </a:spcBef>
              <a:spcAft>
                <a:spcPts val="0"/>
              </a:spcAft>
              <a:buClr>
                <a:schemeClr val="dk1"/>
              </a:buClr>
              <a:buSzPts val="1100"/>
              <a:buFont typeface="Arial"/>
              <a:buNone/>
            </a:pPr>
            <a:r>
              <a:rPr lang="en-GB" b="1">
                <a:solidFill>
                  <a:srgbClr val="00AEEF"/>
                </a:solidFill>
              </a:rPr>
              <a:t>KEY MESSAGE:</a:t>
            </a:r>
            <a:endParaRPr b="1">
              <a:solidFill>
                <a:srgbClr val="00AEEF"/>
              </a:solidFill>
            </a:endParaRPr>
          </a:p>
          <a:p>
            <a:pPr marL="0" lvl="0" indent="0" algn="l" rtl="0">
              <a:spcBef>
                <a:spcPts val="0"/>
              </a:spcBef>
              <a:spcAft>
                <a:spcPts val="0"/>
              </a:spcAft>
              <a:buClr>
                <a:schemeClr val="dk1"/>
              </a:buClr>
              <a:buSzPts val="1100"/>
              <a:buFont typeface="Arial"/>
              <a:buNone/>
            </a:pPr>
            <a:r>
              <a:rPr lang="en-GB"/>
              <a:t>For each intervention there are a number of factors to consider.</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a:t>Real examples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GB" b="1">
                <a:solidFill>
                  <a:srgbClr val="00AEEF"/>
                </a:solidFill>
              </a:rPr>
              <a:t>TIMING:</a:t>
            </a:r>
            <a:endParaRPr b="1">
              <a:solidFill>
                <a:srgbClr val="00AEEF"/>
              </a:solidFill>
            </a:endParaRPr>
          </a:p>
          <a:p>
            <a:pPr marL="0" lvl="0" indent="0" algn="l" rtl="0">
              <a:spcBef>
                <a:spcPts val="0"/>
              </a:spcBef>
              <a:spcAft>
                <a:spcPts val="0"/>
              </a:spcAft>
              <a:buClr>
                <a:schemeClr val="dk1"/>
              </a:buClr>
              <a:buSzPts val="1100"/>
              <a:buFont typeface="Arial"/>
              <a:buNone/>
            </a:pPr>
            <a:r>
              <a:rPr lang="en-GB"/>
              <a:t>2 min</a:t>
            </a:r>
            <a:endParaRPr b="1">
              <a:solidFill>
                <a:srgbClr val="00AEEF"/>
              </a:solidFill>
            </a:endParaRPr>
          </a:p>
        </p:txBody>
      </p:sp>
      <p:sp>
        <p:nvSpPr>
          <p:cNvPr id="10334" name="Google Shape;10334;g7def704311_0_1582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3"/>
        <p:cNvGrpSpPr/>
        <p:nvPr/>
      </p:nvGrpSpPr>
      <p:grpSpPr>
        <a:xfrm>
          <a:off x="0" y="0"/>
          <a:ext cx="0" cy="0"/>
          <a:chOff x="0" y="0"/>
          <a:chExt cx="0" cy="0"/>
        </a:xfrm>
      </p:grpSpPr>
      <p:sp>
        <p:nvSpPr>
          <p:cNvPr id="10364" name="Google Shape;10364;g7e0902914a_0_756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5" name="Google Shape;10365;g7e0902914a_0_7569: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GB" b="1">
                <a:solidFill>
                  <a:srgbClr val="00AEEF"/>
                </a:solidFill>
              </a:rPr>
              <a:t>PURPOSE:</a:t>
            </a:r>
            <a:endParaRPr b="1">
              <a:solidFill>
                <a:srgbClr val="00AEEF"/>
              </a:solidFill>
            </a:endParaRPr>
          </a:p>
          <a:p>
            <a:pPr marL="0" lvl="0" indent="0" algn="l" rtl="0">
              <a:spcBef>
                <a:spcPts val="0"/>
              </a:spcBef>
              <a:spcAft>
                <a:spcPts val="0"/>
              </a:spcAft>
              <a:buNone/>
            </a:pPr>
            <a:r>
              <a:rPr lang="en-GB"/>
              <a:t>The next step in the methodology is the identify who contributes to this goal and what specific behaviours contribute to the success or failure of the goal - what behaviours produce the outcome we want to see</a:t>
            </a:r>
            <a:endParaRPr/>
          </a:p>
          <a:p>
            <a:pPr marL="0" lvl="0" indent="0" algn="l" rtl="0">
              <a:spcBef>
                <a:spcPts val="0"/>
              </a:spcBef>
              <a:spcAft>
                <a:spcPts val="0"/>
              </a:spcAft>
              <a:buNone/>
            </a:pPr>
            <a:r>
              <a:rPr lang="en-GB"/>
              <a:t>Line up audience for next few slides which go through why we focus on behaviours </a:t>
            </a:r>
            <a:endParaRPr/>
          </a:p>
          <a:p>
            <a:pPr marL="0" lvl="0" indent="0" algn="l" rtl="0">
              <a:spcBef>
                <a:spcPts val="0"/>
              </a:spcBef>
              <a:spcAft>
                <a:spcPts val="0"/>
              </a:spcAft>
              <a:buNone/>
            </a:pPr>
            <a:endParaRPr b="1">
              <a:solidFill>
                <a:srgbClr val="00AEEF"/>
              </a:solidFill>
            </a:endParaRPr>
          </a:p>
          <a:p>
            <a:pPr marL="0" lvl="0" indent="0" algn="l" rtl="0">
              <a:spcBef>
                <a:spcPts val="0"/>
              </a:spcBef>
              <a:spcAft>
                <a:spcPts val="0"/>
              </a:spcAft>
              <a:buNone/>
            </a:pPr>
            <a:r>
              <a:rPr lang="en-GB" b="1">
                <a:solidFill>
                  <a:srgbClr val="00AEEF"/>
                </a:solidFill>
              </a:rPr>
              <a:t>KEY MESSAGE:</a:t>
            </a:r>
            <a:endParaRPr b="1">
              <a:solidFill>
                <a:srgbClr val="00AEEF"/>
              </a:solidFill>
            </a:endParaRPr>
          </a:p>
          <a:p>
            <a:pPr marL="0" lvl="0" indent="0" algn="just" rtl="0">
              <a:lnSpc>
                <a:spcPct val="115000"/>
              </a:lnSpc>
              <a:spcBef>
                <a:spcPts val="0"/>
              </a:spcBef>
              <a:spcAft>
                <a:spcPts val="0"/>
              </a:spcAft>
              <a:buNone/>
            </a:pPr>
            <a:r>
              <a:rPr lang="en-GB"/>
              <a:t>Now that we have the high level goal we’re going to work on we need to identify who contributes to this goal and what specific behaviours contribute to the success or failure of the goal.</a:t>
            </a: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TIMING:</a:t>
            </a:r>
            <a:endParaRPr b="1">
              <a:solidFill>
                <a:srgbClr val="00AEEF"/>
              </a:solidFill>
            </a:endParaRPr>
          </a:p>
          <a:p>
            <a:pPr marL="0" lvl="0" indent="0" algn="l" rtl="0">
              <a:spcBef>
                <a:spcPts val="0"/>
              </a:spcBef>
              <a:spcAft>
                <a:spcPts val="0"/>
              </a:spcAft>
              <a:buNone/>
            </a:pPr>
            <a:r>
              <a:rPr lang="en-GB"/>
              <a:t>30 seconds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b="1">
                <a:solidFill>
                  <a:srgbClr val="00AEEF"/>
                </a:solidFill>
              </a:rPr>
              <a:t>LINK:</a:t>
            </a:r>
            <a:endParaRPr b="1">
              <a:solidFill>
                <a:srgbClr val="00AEEF"/>
              </a:solidFill>
            </a:endParaRPr>
          </a:p>
          <a:p>
            <a:pPr marL="0" lvl="0" indent="0" algn="l" rtl="0">
              <a:spcBef>
                <a:spcPts val="0"/>
              </a:spcBef>
              <a:spcAft>
                <a:spcPts val="0"/>
              </a:spcAft>
              <a:buNone/>
            </a:pPr>
            <a:r>
              <a:rPr lang="en-GB"/>
              <a:t>To next slide</a:t>
            </a:r>
            <a:endParaRPr/>
          </a:p>
        </p:txBody>
      </p:sp>
      <p:sp>
        <p:nvSpPr>
          <p:cNvPr id="10366" name="Google Shape;10366;g7e0902914a_0_7569:notes"/>
          <p:cNvSpPr txBox="1">
            <a:spLocks noGrp="1"/>
          </p:cNvSpPr>
          <p:nvPr>
            <p:ph type="sldNum" idx="12"/>
          </p:nvPr>
        </p:nvSpPr>
        <p:spPr>
          <a:xfrm>
            <a:off x="3970938" y="8829967"/>
            <a:ext cx="3037800" cy="4665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3"/>
        <p:cNvGrpSpPr/>
        <p:nvPr/>
      </p:nvGrpSpPr>
      <p:grpSpPr>
        <a:xfrm>
          <a:off x="0" y="0"/>
          <a:ext cx="0" cy="0"/>
          <a:chOff x="0" y="0"/>
          <a:chExt cx="0" cy="0"/>
        </a:xfrm>
      </p:grpSpPr>
      <p:sp>
        <p:nvSpPr>
          <p:cNvPr id="10374" name="Google Shape;10374;g7e0902914a_0_517:notes"/>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5" name="Google Shape;10375;g7e0902914a_0_51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100"/>
              <a:buFont typeface="Arial"/>
              <a:buNone/>
            </a:pPr>
            <a:r>
              <a:rPr lang="en-GB" b="1" dirty="0">
                <a:solidFill>
                  <a:srgbClr val="00AEEF"/>
                </a:solidFill>
              </a:rPr>
              <a:t>PURPOSE:</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Introduce EAST cards and game.</a:t>
            </a: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KEY MESSAGES:</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You’re now going to use our EAST cards to generate behavioural solutions. </a:t>
            </a:r>
            <a:endParaRPr dirty="0"/>
          </a:p>
          <a:p>
            <a:pPr marL="457200" lvl="0" indent="-317500" algn="l" rtl="0">
              <a:spcBef>
                <a:spcPts val="0"/>
              </a:spcBef>
              <a:spcAft>
                <a:spcPts val="0"/>
              </a:spcAft>
              <a:buClr>
                <a:schemeClr val="dk1"/>
              </a:buClr>
              <a:buSzPts val="1400"/>
              <a:buFont typeface="Calibri"/>
              <a:buChar char="●"/>
            </a:pPr>
            <a:r>
              <a:rPr lang="en-GB" dirty="0"/>
              <a:t>Our EAST cards have been designed based on our EAST framework to support practitioners to come up with new ways to apply behavioural </a:t>
            </a:r>
            <a:r>
              <a:rPr lang="en-GB" dirty="0" err="1"/>
              <a:t>insights.Each</a:t>
            </a:r>
            <a:r>
              <a:rPr lang="en-GB" dirty="0"/>
              <a:t> card outlines one behavioural insight, guidelines for how to apply this insight to solve a behavioural challenge and a worked example. </a:t>
            </a:r>
            <a:endParaRPr dirty="0"/>
          </a:p>
          <a:p>
            <a:pPr marL="457200" lvl="0" indent="-317500" algn="l" rtl="0">
              <a:spcBef>
                <a:spcPts val="0"/>
              </a:spcBef>
              <a:spcAft>
                <a:spcPts val="0"/>
              </a:spcAft>
              <a:buClr>
                <a:schemeClr val="dk1"/>
              </a:buClr>
              <a:buSzPts val="1400"/>
              <a:buFont typeface="Calibri"/>
              <a:buChar char="●"/>
            </a:pPr>
            <a:r>
              <a:rPr lang="en-GB" dirty="0"/>
              <a:t>These EAST cards are based on our EAST framework and contain 39 behavioural insights condensed into 1 neat card pack that can be used to help support new practitioners in generating behavioural insights solutions. Each card falls under one of the 4 EAST components. </a:t>
            </a:r>
            <a:endParaRPr dirty="0"/>
          </a:p>
          <a:p>
            <a:pPr marL="457200" lvl="0" indent="-317500" algn="l" rtl="0">
              <a:spcBef>
                <a:spcPts val="0"/>
              </a:spcBef>
              <a:spcAft>
                <a:spcPts val="0"/>
              </a:spcAft>
              <a:buClr>
                <a:schemeClr val="dk1"/>
              </a:buClr>
              <a:buSzPts val="1400"/>
              <a:buFont typeface="Calibri"/>
              <a:buChar char="●"/>
            </a:pPr>
            <a:r>
              <a:rPr lang="en-GB" dirty="0"/>
              <a:t>In a few moments you will use these cards to design behavioural interventions.</a:t>
            </a:r>
            <a:r>
              <a:rPr lang="en-GB" dirty="0">
                <a:solidFill>
                  <a:srgbClr val="FF0000"/>
                </a:solidFill>
              </a:rPr>
              <a:t> We have created a digital tool for you to use online</a:t>
            </a:r>
            <a:endParaRPr dirty="0"/>
          </a:p>
          <a:p>
            <a:pPr marL="457200" lvl="0" indent="-317500" algn="l" rtl="0">
              <a:spcBef>
                <a:spcPts val="0"/>
              </a:spcBef>
              <a:spcAft>
                <a:spcPts val="0"/>
              </a:spcAft>
              <a:buClr>
                <a:schemeClr val="dk1"/>
              </a:buClr>
              <a:buSzPts val="1400"/>
              <a:buFont typeface="Calibri"/>
              <a:buChar char="●"/>
            </a:pPr>
            <a:r>
              <a:rPr lang="en-GB" dirty="0"/>
              <a:t>But first, I want to go through a few things to structure this exercise”</a:t>
            </a:r>
            <a:endParaRPr dirty="0"/>
          </a:p>
          <a:p>
            <a:pPr marL="0" lvl="0" indent="0" algn="l" rtl="0">
              <a:lnSpc>
                <a:spcPct val="115000"/>
              </a:lnSpc>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GB" b="1" dirty="0">
                <a:solidFill>
                  <a:srgbClr val="00AEEF"/>
                </a:solidFill>
              </a:rPr>
              <a:t>HOW TO DO IT:</a:t>
            </a:r>
            <a:endParaRPr b="1" dirty="0">
              <a:solidFill>
                <a:srgbClr val="00AEEF"/>
              </a:solidFill>
            </a:endParaRPr>
          </a:p>
          <a:p>
            <a:pPr marL="0" lvl="0" indent="0" algn="l" rtl="0">
              <a:lnSpc>
                <a:spcPct val="115000"/>
              </a:lnSpc>
              <a:spcBef>
                <a:spcPts val="0"/>
              </a:spcBef>
              <a:spcAft>
                <a:spcPts val="0"/>
              </a:spcAft>
              <a:buClr>
                <a:schemeClr val="dk1"/>
              </a:buClr>
              <a:buSzPts val="1100"/>
              <a:buFont typeface="Arial"/>
              <a:buNone/>
            </a:pPr>
            <a:r>
              <a:rPr lang="en-GB" dirty="0"/>
              <a:t>You’ll hand out packs of cards. Demonstrate the game (5 min) and then give the audience time to play (45 min).</a:t>
            </a:r>
            <a:endParaRPr dirty="0"/>
          </a:p>
          <a:p>
            <a:pPr marL="0" lvl="0" indent="0" algn="l" rtl="0">
              <a:spcBef>
                <a:spcPts val="0"/>
              </a:spcBef>
              <a:spcAft>
                <a:spcPts val="0"/>
              </a:spcAft>
              <a:buClr>
                <a:schemeClr val="dk1"/>
              </a:buClr>
              <a:buSzPts val="1100"/>
              <a:buFont typeface="Arial"/>
              <a:buNone/>
            </a:pPr>
            <a:endParaRPr b="1" dirty="0">
              <a:solidFill>
                <a:srgbClr val="00AEEF"/>
              </a:solidFill>
            </a:endParaRPr>
          </a:p>
          <a:p>
            <a:pPr marL="0" lvl="0" indent="0" algn="l" rtl="0">
              <a:spcBef>
                <a:spcPts val="0"/>
              </a:spcBef>
              <a:spcAft>
                <a:spcPts val="0"/>
              </a:spcAft>
              <a:buClr>
                <a:schemeClr val="dk1"/>
              </a:buClr>
              <a:buSzPts val="1100"/>
              <a:buFont typeface="Arial"/>
              <a:buNone/>
            </a:pPr>
            <a:r>
              <a:rPr lang="en-GB" b="1" dirty="0">
                <a:solidFill>
                  <a:srgbClr val="00AEEF"/>
                </a:solidFill>
              </a:rPr>
              <a:t>TIMING:</a:t>
            </a:r>
            <a:endParaRPr b="1" dirty="0">
              <a:solidFill>
                <a:srgbClr val="00AEEF"/>
              </a:solidFill>
            </a:endParaRPr>
          </a:p>
          <a:p>
            <a:pPr marL="0" lvl="0" indent="0" algn="l" rtl="0">
              <a:spcBef>
                <a:spcPts val="0"/>
              </a:spcBef>
              <a:spcAft>
                <a:spcPts val="0"/>
              </a:spcAft>
              <a:buClr>
                <a:schemeClr val="dk1"/>
              </a:buClr>
              <a:buSzPts val="1100"/>
              <a:buFont typeface="Arial"/>
              <a:buNone/>
            </a:pPr>
            <a:r>
              <a:rPr lang="en-GB" dirty="0"/>
              <a:t>1 min </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0.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jp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4.jp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4.jp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31.jpg"/><Relationship Id="rId4" Type="http://schemas.openxmlformats.org/officeDocument/2006/relationships/image" Target="../media/image3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1.jp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8.jp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4.jp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2.xml"/><Relationship Id="rId4" Type="http://schemas.openxmlformats.org/officeDocument/2006/relationships/image" Target="../media/image31.jp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1467"/>
        <p:cNvGrpSpPr/>
        <p:nvPr/>
      </p:nvGrpSpPr>
      <p:grpSpPr>
        <a:xfrm>
          <a:off x="0" y="0"/>
          <a:ext cx="0" cy="0"/>
          <a:chOff x="0" y="0"/>
          <a:chExt cx="0" cy="0"/>
        </a:xfrm>
      </p:grpSpPr>
      <p:pic>
        <p:nvPicPr>
          <p:cNvPr id="1468" name="Google Shape;1468;p226"/>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1469" name="Google Shape;1469;p226"/>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1470" name="Google Shape;1470;p226"/>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1471" name="Google Shape;1471;p22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1472" name="Google Shape;1472;p226"/>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1473" name="Google Shape;1473;p226"/>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1474" name="Google Shape;1474;p226"/>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slide 1 3">
  <p:cSld name="TITLE_ONLY_3">
    <p:bg>
      <p:bgPr>
        <a:blipFill>
          <a:blip r:embed="rId2">
            <a:alphaModFix/>
          </a:blip>
          <a:stretch>
            <a:fillRect/>
          </a:stretch>
        </a:blipFill>
        <a:effectLst/>
      </p:bgPr>
    </p:bg>
    <p:spTree>
      <p:nvGrpSpPr>
        <p:cNvPr id="1" name="Shape 1533"/>
        <p:cNvGrpSpPr/>
        <p:nvPr/>
      </p:nvGrpSpPr>
      <p:grpSpPr>
        <a:xfrm>
          <a:off x="0" y="0"/>
          <a:ext cx="0" cy="0"/>
          <a:chOff x="0" y="0"/>
          <a:chExt cx="0" cy="0"/>
        </a:xfrm>
      </p:grpSpPr>
      <p:pic>
        <p:nvPicPr>
          <p:cNvPr id="1534" name="Google Shape;1534;p236"/>
          <p:cNvPicPr preferRelativeResize="0"/>
          <p:nvPr/>
        </p:nvPicPr>
        <p:blipFill rotWithShape="1">
          <a:blip r:embed="rId3">
            <a:alphaModFix/>
          </a:blip>
          <a:srcRect/>
          <a:stretch/>
        </p:blipFill>
        <p:spPr>
          <a:xfrm>
            <a:off x="16213" y="0"/>
            <a:ext cx="12159575" cy="6858000"/>
          </a:xfrm>
          <a:prstGeom prst="rect">
            <a:avLst/>
          </a:prstGeom>
          <a:noFill/>
          <a:ln>
            <a:noFill/>
          </a:ln>
        </p:spPr>
      </p:pic>
      <p:sp>
        <p:nvSpPr>
          <p:cNvPr id="1535" name="Google Shape;1535;p23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36" name="Google Shape;1536;p23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37" name="Google Shape;1537;p23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38" name="Google Shape;1538;p236"/>
          <p:cNvPicPr preferRelativeResize="0"/>
          <p:nvPr/>
        </p:nvPicPr>
        <p:blipFill rotWithShape="1">
          <a:blip r:embed="rId4">
            <a:alphaModFix/>
          </a:blip>
          <a:srcRect r="51316"/>
          <a:stretch/>
        </p:blipFill>
        <p:spPr>
          <a:xfrm>
            <a:off x="963900" y="4553733"/>
            <a:ext cx="1372603" cy="1341301"/>
          </a:xfrm>
          <a:prstGeom prst="rect">
            <a:avLst/>
          </a:prstGeom>
          <a:noFill/>
          <a:ln>
            <a:noFill/>
          </a:ln>
        </p:spPr>
      </p:pic>
      <p:sp>
        <p:nvSpPr>
          <p:cNvPr id="1539" name="Google Shape;1539;p23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3782"/>
        <p:cNvGrpSpPr/>
        <p:nvPr/>
      </p:nvGrpSpPr>
      <p:grpSpPr>
        <a:xfrm>
          <a:off x="0" y="0"/>
          <a:ext cx="0" cy="0"/>
          <a:chOff x="0" y="0"/>
          <a:chExt cx="0" cy="0"/>
        </a:xfrm>
      </p:grpSpPr>
      <p:sp>
        <p:nvSpPr>
          <p:cNvPr id="3783" name="Google Shape;3783;p58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84" name="Google Shape;3784;p58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85" name="Google Shape;3785;p58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86" name="Google Shape;3786;p58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787" name="Google Shape;3787;p584"/>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88" name="Google Shape;3788;p584"/>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89" name="Google Shape;3789;p584"/>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790" name="Google Shape;3790;p584"/>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3791" name="Google Shape;3791;p584"/>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3792" name="Google Shape;3792;p584"/>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3793"/>
        <p:cNvGrpSpPr/>
        <p:nvPr/>
      </p:nvGrpSpPr>
      <p:grpSpPr>
        <a:xfrm>
          <a:off x="0" y="0"/>
          <a:ext cx="0" cy="0"/>
          <a:chOff x="0" y="0"/>
          <a:chExt cx="0" cy="0"/>
        </a:xfrm>
      </p:grpSpPr>
      <p:sp>
        <p:nvSpPr>
          <p:cNvPr id="3794" name="Google Shape;3794;p58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95" name="Google Shape;3795;p58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96" name="Google Shape;3796;p58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97" name="Google Shape;3797;p58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98" name="Google Shape;3798;p585"/>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799" name="Google Shape;3799;p585"/>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00" name="Google Shape;3800;p585"/>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3801" name="Google Shape;3801;p585"/>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3802"/>
        <p:cNvGrpSpPr/>
        <p:nvPr/>
      </p:nvGrpSpPr>
      <p:grpSpPr>
        <a:xfrm>
          <a:off x="0" y="0"/>
          <a:ext cx="0" cy="0"/>
          <a:chOff x="0" y="0"/>
          <a:chExt cx="0" cy="0"/>
        </a:xfrm>
      </p:grpSpPr>
      <p:sp>
        <p:nvSpPr>
          <p:cNvPr id="3803" name="Google Shape;3803;p58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04" name="Google Shape;3804;p586"/>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05" name="Google Shape;3805;p586"/>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3806" name="Google Shape;3806;p586"/>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3807" name="Google Shape;3807;p586"/>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3808"/>
        <p:cNvGrpSpPr/>
        <p:nvPr/>
      </p:nvGrpSpPr>
      <p:grpSpPr>
        <a:xfrm>
          <a:off x="0" y="0"/>
          <a:ext cx="0" cy="0"/>
          <a:chOff x="0" y="0"/>
          <a:chExt cx="0" cy="0"/>
        </a:xfrm>
      </p:grpSpPr>
      <p:sp>
        <p:nvSpPr>
          <p:cNvPr id="3809" name="Google Shape;3809;p587"/>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10" name="Google Shape;3810;p58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811" name="Google Shape;3811;p58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12" name="Google Shape;3812;p58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13" name="Google Shape;3813;p587"/>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14" name="Google Shape;3814;p587"/>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3815"/>
        <p:cNvGrpSpPr/>
        <p:nvPr/>
      </p:nvGrpSpPr>
      <p:grpSpPr>
        <a:xfrm>
          <a:off x="0" y="0"/>
          <a:ext cx="0" cy="0"/>
          <a:chOff x="0" y="0"/>
          <a:chExt cx="0" cy="0"/>
        </a:xfrm>
      </p:grpSpPr>
      <p:sp>
        <p:nvSpPr>
          <p:cNvPr id="3816" name="Google Shape;3816;p588"/>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17" name="Google Shape;3817;p588"/>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
        <p:nvSpPr>
          <p:cNvPr id="3818" name="Google Shape;3818;p588"/>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a:solidFill>
                  <a:srgbClr val="FFFFFF"/>
                </a:solidFill>
              </a:rPr>
              <a:t>Sub Title</a:t>
            </a:r>
            <a:endParaRPr sz="2400">
              <a:solidFill>
                <a:srgbClr val="FFFFFF"/>
              </a:solidFill>
            </a:endParaRPr>
          </a:p>
        </p:txBody>
      </p:sp>
      <p:pic>
        <p:nvPicPr>
          <p:cNvPr id="3819" name="Google Shape;3819;p588"/>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3820"/>
        <p:cNvGrpSpPr/>
        <p:nvPr/>
      </p:nvGrpSpPr>
      <p:grpSpPr>
        <a:xfrm>
          <a:off x="0" y="0"/>
          <a:ext cx="0" cy="0"/>
          <a:chOff x="0" y="0"/>
          <a:chExt cx="0" cy="0"/>
        </a:xfrm>
      </p:grpSpPr>
      <p:sp>
        <p:nvSpPr>
          <p:cNvPr id="3821" name="Google Shape;3821;p58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22" name="Google Shape;3822;p589"/>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23" name="Google Shape;3823;p589"/>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3824" name="Google Shape;3824;p589"/>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3825" name="Google Shape;3825;p589"/>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3826" name="Google Shape;3826;p589"/>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3827"/>
        <p:cNvGrpSpPr/>
        <p:nvPr/>
      </p:nvGrpSpPr>
      <p:grpSpPr>
        <a:xfrm>
          <a:off x="0" y="0"/>
          <a:ext cx="0" cy="0"/>
          <a:chOff x="0" y="0"/>
          <a:chExt cx="0" cy="0"/>
        </a:xfrm>
      </p:grpSpPr>
      <p:pic>
        <p:nvPicPr>
          <p:cNvPr id="3828" name="Google Shape;3828;p590"/>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3829" name="Google Shape;3829;p590"/>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30" name="Google Shape;3830;p59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31" name="Google Shape;3831;p590"/>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3832" name="Google Shape;3832;p590"/>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3833"/>
        <p:cNvGrpSpPr/>
        <p:nvPr/>
      </p:nvGrpSpPr>
      <p:grpSpPr>
        <a:xfrm>
          <a:off x="0" y="0"/>
          <a:ext cx="0" cy="0"/>
          <a:chOff x="0" y="0"/>
          <a:chExt cx="0" cy="0"/>
        </a:xfrm>
      </p:grpSpPr>
      <p:sp>
        <p:nvSpPr>
          <p:cNvPr id="3834" name="Google Shape;3834;p591"/>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35" name="Google Shape;3835;p59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36" name="Google Shape;3836;p591"/>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37" name="Google Shape;3837;p591"/>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838" name="Google Shape;3838;p591"/>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3839" name="Google Shape;3839;p591"/>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3840"/>
        <p:cNvGrpSpPr/>
        <p:nvPr/>
      </p:nvGrpSpPr>
      <p:grpSpPr>
        <a:xfrm>
          <a:off x="0" y="0"/>
          <a:ext cx="0" cy="0"/>
          <a:chOff x="0" y="0"/>
          <a:chExt cx="0" cy="0"/>
        </a:xfrm>
      </p:grpSpPr>
      <p:sp>
        <p:nvSpPr>
          <p:cNvPr id="3841" name="Google Shape;3841;p592"/>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3842" name="Google Shape;3842;p59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843" name="Google Shape;3843;p592"/>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3844" name="Google Shape;3844;p592"/>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3845" name="Google Shape;3845;p592"/>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846" name="Google Shape;3846;p592"/>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3847" name="Google Shape;3847;p592"/>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3848" name="Google Shape;3848;p592"/>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3849"/>
        <p:cNvGrpSpPr/>
        <p:nvPr/>
      </p:nvGrpSpPr>
      <p:grpSpPr>
        <a:xfrm>
          <a:off x="0" y="0"/>
          <a:ext cx="0" cy="0"/>
          <a:chOff x="0" y="0"/>
          <a:chExt cx="0" cy="0"/>
        </a:xfrm>
      </p:grpSpPr>
      <p:sp>
        <p:nvSpPr>
          <p:cNvPr id="3850" name="Google Shape;3850;p59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51" name="Google Shape;3851;p59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52" name="Google Shape;3852;p59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53" name="Google Shape;3853;p59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slide 1 1 1">
  <p:cSld name="TITLE_ONLY_1_1">
    <p:bg>
      <p:bgPr>
        <a:blipFill>
          <a:blip r:embed="rId2">
            <a:alphaModFix/>
          </a:blip>
          <a:stretch>
            <a:fillRect/>
          </a:stretch>
        </a:blipFill>
        <a:effectLst/>
      </p:bgPr>
    </p:bg>
    <p:spTree>
      <p:nvGrpSpPr>
        <p:cNvPr id="1" name="Shape 1552"/>
        <p:cNvGrpSpPr/>
        <p:nvPr/>
      </p:nvGrpSpPr>
      <p:grpSpPr>
        <a:xfrm>
          <a:off x="0" y="0"/>
          <a:ext cx="0" cy="0"/>
          <a:chOff x="0" y="0"/>
          <a:chExt cx="0" cy="0"/>
        </a:xfrm>
      </p:grpSpPr>
      <p:sp>
        <p:nvSpPr>
          <p:cNvPr id="1553" name="Google Shape;1553;p23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54" name="Google Shape;1554;p239"/>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55" name="Google Shape;1555;p239"/>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56" name="Google Shape;1556;p239"/>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57" name="Google Shape;1557;p239"/>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3854"/>
        <p:cNvGrpSpPr/>
        <p:nvPr/>
      </p:nvGrpSpPr>
      <p:grpSpPr>
        <a:xfrm>
          <a:off x="0" y="0"/>
          <a:ext cx="0" cy="0"/>
          <a:chOff x="0" y="0"/>
          <a:chExt cx="0" cy="0"/>
        </a:xfrm>
      </p:grpSpPr>
      <p:sp>
        <p:nvSpPr>
          <p:cNvPr id="3855" name="Google Shape;3855;p59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56" name="Google Shape;3856;p594"/>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57" name="Google Shape;3857;p59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58" name="Google Shape;3858;p594"/>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59" name="Google Shape;3859;p594"/>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3860"/>
        <p:cNvGrpSpPr/>
        <p:nvPr/>
      </p:nvGrpSpPr>
      <p:grpSpPr>
        <a:xfrm>
          <a:off x="0" y="0"/>
          <a:ext cx="0" cy="0"/>
          <a:chOff x="0" y="0"/>
          <a:chExt cx="0" cy="0"/>
        </a:xfrm>
      </p:grpSpPr>
      <p:sp>
        <p:nvSpPr>
          <p:cNvPr id="3861" name="Google Shape;3861;p59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862" name="Google Shape;3862;p595"/>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863" name="Google Shape;3863;p59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3864" name="Google Shape;3864;p595"/>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865" name="Google Shape;3865;p595"/>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3866" name="Google Shape;3866;p595"/>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minimalist blank">
  <p:cSld name="CUSTOM_5_1">
    <p:spTree>
      <p:nvGrpSpPr>
        <p:cNvPr id="1" name="Shape 3867"/>
        <p:cNvGrpSpPr/>
        <p:nvPr/>
      </p:nvGrpSpPr>
      <p:grpSpPr>
        <a:xfrm>
          <a:off x="0" y="0"/>
          <a:ext cx="0" cy="0"/>
          <a:chOff x="0" y="0"/>
          <a:chExt cx="0" cy="0"/>
        </a:xfrm>
      </p:grpSpPr>
      <p:pic>
        <p:nvPicPr>
          <p:cNvPr id="3868" name="Google Shape;3868;p59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3869" name="Google Shape;3869;p596"/>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rgbClr val="000000"/>
              </a:buClr>
              <a:buSzPts val="4800"/>
              <a:buNone/>
              <a:defRPr sz="4800">
                <a:solidFill>
                  <a:srgbClr val="000000"/>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3_Title Slide" type="title">
  <p:cSld name="TITLE">
    <p:bg>
      <p:bgPr>
        <a:solidFill>
          <a:schemeClr val="lt1"/>
        </a:solidFill>
        <a:effectLst/>
      </p:bgPr>
    </p:bg>
    <p:spTree>
      <p:nvGrpSpPr>
        <p:cNvPr id="1" name="Shape 4355"/>
        <p:cNvGrpSpPr/>
        <p:nvPr/>
      </p:nvGrpSpPr>
      <p:grpSpPr>
        <a:xfrm>
          <a:off x="0" y="0"/>
          <a:ext cx="0" cy="0"/>
          <a:chOff x="0" y="0"/>
          <a:chExt cx="0" cy="0"/>
        </a:xfrm>
      </p:grpSpPr>
      <p:sp>
        <p:nvSpPr>
          <p:cNvPr id="4356" name="Google Shape;4356;p68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357" name="Google Shape;4357;p68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358" name="Google Shape;4358;p68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59" name="Google Shape;4359;p681"/>
          <p:cNvPicPr preferRelativeResize="0"/>
          <p:nvPr/>
        </p:nvPicPr>
        <p:blipFill rotWithShape="1">
          <a:blip r:embed="rId2">
            <a:alphaModFix/>
          </a:blip>
          <a:srcRect/>
          <a:stretch/>
        </p:blipFill>
        <p:spPr>
          <a:xfrm>
            <a:off x="4930" y="0"/>
            <a:ext cx="12182143" cy="68580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367"/>
        <p:cNvGrpSpPr/>
        <p:nvPr/>
      </p:nvGrpSpPr>
      <p:grpSpPr>
        <a:xfrm>
          <a:off x="0" y="0"/>
          <a:ext cx="0" cy="0"/>
          <a:chOff x="0" y="0"/>
          <a:chExt cx="0" cy="0"/>
        </a:xfrm>
      </p:grpSpPr>
      <p:pic>
        <p:nvPicPr>
          <p:cNvPr id="4368" name="Google Shape;4368;p683"/>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369" name="Google Shape;4369;p68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70" name="Google Shape;4370;p6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71" name="Google Shape;4371;p68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72" name="Google Shape;4372;p683"/>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73" name="Google Shape;4373;p6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2_Two Content">
  <p:cSld name="12_Two Content">
    <p:spTree>
      <p:nvGrpSpPr>
        <p:cNvPr id="1" name="Shape 4374"/>
        <p:cNvGrpSpPr/>
        <p:nvPr/>
      </p:nvGrpSpPr>
      <p:grpSpPr>
        <a:xfrm>
          <a:off x="0" y="0"/>
          <a:ext cx="0" cy="0"/>
          <a:chOff x="0" y="0"/>
          <a:chExt cx="0" cy="0"/>
        </a:xfrm>
      </p:grpSpPr>
      <p:pic>
        <p:nvPicPr>
          <p:cNvPr id="4375" name="Google Shape;4375;p684"/>
          <p:cNvPicPr preferRelativeResize="0"/>
          <p:nvPr/>
        </p:nvPicPr>
        <p:blipFill rotWithShape="1">
          <a:blip r:embed="rId2">
            <a:alphaModFix/>
          </a:blip>
          <a:srcRect/>
          <a:stretch/>
        </p:blipFill>
        <p:spPr>
          <a:xfrm>
            <a:off x="11415009" y="254000"/>
            <a:ext cx="449966" cy="528347"/>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4376"/>
        <p:cNvGrpSpPr/>
        <p:nvPr/>
      </p:nvGrpSpPr>
      <p:grpSpPr>
        <a:xfrm>
          <a:off x="0" y="0"/>
          <a:ext cx="0" cy="0"/>
          <a:chOff x="0" y="0"/>
          <a:chExt cx="0" cy="0"/>
        </a:xfrm>
      </p:grpSpPr>
      <p:pic>
        <p:nvPicPr>
          <p:cNvPr id="4377" name="Google Shape;4377;p685"/>
          <p:cNvPicPr preferRelativeResize="0"/>
          <p:nvPr/>
        </p:nvPicPr>
        <p:blipFill rotWithShape="1">
          <a:blip r:embed="rId2">
            <a:alphaModFix/>
          </a:blip>
          <a:srcRect l="60386" t="33133" r="776" b="53647"/>
          <a:stretch/>
        </p:blipFill>
        <p:spPr>
          <a:xfrm rot="10800000">
            <a:off x="4544923" y="3186060"/>
            <a:ext cx="7647077" cy="3679519"/>
          </a:xfrm>
          <a:prstGeom prst="rect">
            <a:avLst/>
          </a:prstGeom>
          <a:noFill/>
          <a:ln>
            <a:noFill/>
          </a:ln>
        </p:spPr>
      </p:pic>
      <p:cxnSp>
        <p:nvCxnSpPr>
          <p:cNvPr id="4378" name="Google Shape;4378;p68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379" name="Google Shape;4379;p6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380" name="Google Shape;4380;p68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381" name="Google Shape;4381;p68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382" name="Google Shape;4382;p6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400"/>
        <p:cNvGrpSpPr/>
        <p:nvPr/>
      </p:nvGrpSpPr>
      <p:grpSpPr>
        <a:xfrm>
          <a:off x="0" y="0"/>
          <a:ext cx="0" cy="0"/>
          <a:chOff x="0" y="0"/>
          <a:chExt cx="0" cy="0"/>
        </a:xfrm>
      </p:grpSpPr>
      <p:pic>
        <p:nvPicPr>
          <p:cNvPr id="4401" name="Google Shape;4401;p689"/>
          <p:cNvPicPr preferRelativeResize="0"/>
          <p:nvPr/>
        </p:nvPicPr>
        <p:blipFill rotWithShape="1">
          <a:blip r:embed="rId2">
            <a:alphaModFix/>
          </a:blip>
          <a:srcRect/>
          <a:stretch/>
        </p:blipFill>
        <p:spPr>
          <a:xfrm>
            <a:off x="0" y="0"/>
            <a:ext cx="12192000" cy="6858001"/>
          </a:xfrm>
          <a:prstGeom prst="rect">
            <a:avLst/>
          </a:prstGeom>
          <a:solidFill>
            <a:srgbClr val="57585C"/>
          </a:solidFill>
          <a:ln>
            <a:noFill/>
          </a:ln>
        </p:spPr>
      </p:pic>
      <p:sp>
        <p:nvSpPr>
          <p:cNvPr id="4402" name="Google Shape;4402;p689"/>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03" name="Google Shape;4403;p689"/>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404" name="Google Shape;4404;p689"/>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405" name="Google Shape;4405;p689"/>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4406"/>
        <p:cNvGrpSpPr/>
        <p:nvPr/>
      </p:nvGrpSpPr>
      <p:grpSpPr>
        <a:xfrm>
          <a:off x="0" y="0"/>
          <a:ext cx="0" cy="0"/>
          <a:chOff x="0" y="0"/>
          <a:chExt cx="0" cy="0"/>
        </a:xfrm>
      </p:grpSpPr>
      <p:sp>
        <p:nvSpPr>
          <p:cNvPr id="4407" name="Google Shape;4407;p690"/>
          <p:cNvSpPr/>
          <p:nvPr/>
        </p:nvSpPr>
        <p:spPr>
          <a:xfrm>
            <a:off x="0" y="0"/>
            <a:ext cx="12192000" cy="6858000"/>
          </a:xfrm>
          <a:prstGeom prst="rect">
            <a:avLst/>
          </a:prstGeom>
          <a:solidFill>
            <a:srgbClr val="FFFFFF"/>
          </a:solidFill>
          <a:ln>
            <a:noFill/>
          </a:ln>
        </p:spPr>
      </p:sp>
      <p:sp>
        <p:nvSpPr>
          <p:cNvPr id="4408" name="Google Shape;4408;p69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09" name="Google Shape;4409;p69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10" name="Google Shape;4410;p69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10_Title Slide">
  <p:cSld name="10_Title Slide">
    <p:bg>
      <p:bgPr>
        <a:solidFill>
          <a:schemeClr val="lt1"/>
        </a:solidFill>
        <a:effectLst/>
      </p:bgPr>
    </p:bg>
    <p:spTree>
      <p:nvGrpSpPr>
        <p:cNvPr id="1" name="Shape 4411"/>
        <p:cNvGrpSpPr/>
        <p:nvPr/>
      </p:nvGrpSpPr>
      <p:grpSpPr>
        <a:xfrm>
          <a:off x="0" y="0"/>
          <a:ext cx="0" cy="0"/>
          <a:chOff x="0" y="0"/>
          <a:chExt cx="0" cy="0"/>
        </a:xfrm>
      </p:grpSpPr>
      <p:pic>
        <p:nvPicPr>
          <p:cNvPr id="4412" name="Google Shape;4412;p691"/>
          <p:cNvPicPr preferRelativeResize="0"/>
          <p:nvPr/>
        </p:nvPicPr>
        <p:blipFill rotWithShape="1">
          <a:blip r:embed="rId2">
            <a:alphaModFix/>
          </a:blip>
          <a:srcRect/>
          <a:stretch/>
        </p:blipFill>
        <p:spPr>
          <a:xfrm>
            <a:off x="0" y="0"/>
            <a:ext cx="12192000" cy="6858001"/>
          </a:xfrm>
          <a:prstGeom prst="rect">
            <a:avLst/>
          </a:prstGeom>
          <a:noFill/>
          <a:ln>
            <a:noFill/>
          </a:ln>
        </p:spPr>
      </p:pic>
      <p:sp>
        <p:nvSpPr>
          <p:cNvPr id="4413" name="Google Shape;4413;p69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14" name="Google Shape;4414;p69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15" name="Google Shape;4415;p69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and graphic white ">
  <p:cSld name="SECTION_TITLE_AND_DESCRIPTION">
    <p:spTree>
      <p:nvGrpSpPr>
        <p:cNvPr id="1" name="Shape 1558"/>
        <p:cNvGrpSpPr/>
        <p:nvPr/>
      </p:nvGrpSpPr>
      <p:grpSpPr>
        <a:xfrm>
          <a:off x="0" y="0"/>
          <a:ext cx="0" cy="0"/>
          <a:chOff x="0" y="0"/>
          <a:chExt cx="0" cy="0"/>
        </a:xfrm>
      </p:grpSpPr>
      <p:sp>
        <p:nvSpPr>
          <p:cNvPr id="1559" name="Google Shape;1559;p240"/>
          <p:cNvSpPr/>
          <p:nvPr/>
        </p:nvSpPr>
        <p:spPr>
          <a:xfrm>
            <a:off x="6096000" y="-167"/>
            <a:ext cx="6096000" cy="6858000"/>
          </a:xfrm>
          <a:prstGeom prst="rect">
            <a:avLst/>
          </a:prstGeom>
          <a:solidFill>
            <a:srgbClr val="0098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0" name="Google Shape;1560;p24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61" name="Google Shape;1561;p24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62" name="Google Shape;1562;p24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63" name="Google Shape;1563;p240"/>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1564" name="Google Shape;1564;p240"/>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6_Title Slide">
  <p:cSld name="6_Title Slide">
    <p:bg>
      <p:bgPr>
        <a:solidFill>
          <a:schemeClr val="lt1"/>
        </a:solidFill>
        <a:effectLst/>
      </p:bgPr>
    </p:bg>
    <p:spTree>
      <p:nvGrpSpPr>
        <p:cNvPr id="1" name="Shape 4416"/>
        <p:cNvGrpSpPr/>
        <p:nvPr/>
      </p:nvGrpSpPr>
      <p:grpSpPr>
        <a:xfrm>
          <a:off x="0" y="0"/>
          <a:ext cx="0" cy="0"/>
          <a:chOff x="0" y="0"/>
          <a:chExt cx="0" cy="0"/>
        </a:xfrm>
      </p:grpSpPr>
      <p:sp>
        <p:nvSpPr>
          <p:cNvPr id="4417" name="Google Shape;4417;p692"/>
          <p:cNvSpPr/>
          <p:nvPr/>
        </p:nvSpPr>
        <p:spPr>
          <a:xfrm>
            <a:off x="0" y="0"/>
            <a:ext cx="12192000" cy="6858000"/>
          </a:xfrm>
          <a:prstGeom prst="rect">
            <a:avLst/>
          </a:prstGeom>
          <a:solidFill>
            <a:srgbClr val="FFFFFF"/>
          </a:solidFill>
          <a:ln>
            <a:noFill/>
          </a:ln>
        </p:spPr>
      </p:sp>
      <p:sp>
        <p:nvSpPr>
          <p:cNvPr id="4418" name="Google Shape;4418;p69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19" name="Google Shape;4419;p692"/>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20" name="Google Shape;4420;p69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5_Title Slide">
  <p:cSld name="5_Title Slide">
    <p:bg>
      <p:bgPr>
        <a:solidFill>
          <a:schemeClr val="lt1"/>
        </a:solidFill>
        <a:effectLst/>
      </p:bgPr>
    </p:bg>
    <p:spTree>
      <p:nvGrpSpPr>
        <p:cNvPr id="1" name="Shape 4421"/>
        <p:cNvGrpSpPr/>
        <p:nvPr/>
      </p:nvGrpSpPr>
      <p:grpSpPr>
        <a:xfrm>
          <a:off x="0" y="0"/>
          <a:ext cx="0" cy="0"/>
          <a:chOff x="0" y="0"/>
          <a:chExt cx="0" cy="0"/>
        </a:xfrm>
      </p:grpSpPr>
      <p:sp>
        <p:nvSpPr>
          <p:cNvPr id="4422" name="Google Shape;4422;p693"/>
          <p:cNvSpPr/>
          <p:nvPr/>
        </p:nvSpPr>
        <p:spPr>
          <a:xfrm>
            <a:off x="0" y="0"/>
            <a:ext cx="12192000" cy="6858000"/>
          </a:xfrm>
          <a:prstGeom prst="rect">
            <a:avLst/>
          </a:prstGeom>
          <a:solidFill>
            <a:srgbClr val="FFFFFF"/>
          </a:solidFill>
          <a:ln>
            <a:noFill/>
          </a:ln>
        </p:spPr>
      </p:sp>
      <p:sp>
        <p:nvSpPr>
          <p:cNvPr id="4423" name="Google Shape;4423;p69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4" name="Google Shape;4424;p693"/>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25" name="Google Shape;4425;p69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4_Title Slide">
  <p:cSld name="4_Title Slide">
    <p:bg>
      <p:bgPr>
        <a:solidFill>
          <a:schemeClr val="lt1"/>
        </a:solidFill>
        <a:effectLst/>
      </p:bgPr>
    </p:bg>
    <p:spTree>
      <p:nvGrpSpPr>
        <p:cNvPr id="1" name="Shape 4426"/>
        <p:cNvGrpSpPr/>
        <p:nvPr/>
      </p:nvGrpSpPr>
      <p:grpSpPr>
        <a:xfrm>
          <a:off x="0" y="0"/>
          <a:ext cx="0" cy="0"/>
          <a:chOff x="0" y="0"/>
          <a:chExt cx="0" cy="0"/>
        </a:xfrm>
      </p:grpSpPr>
      <p:sp>
        <p:nvSpPr>
          <p:cNvPr id="4427" name="Google Shape;4427;p694"/>
          <p:cNvSpPr/>
          <p:nvPr/>
        </p:nvSpPr>
        <p:spPr>
          <a:xfrm>
            <a:off x="0" y="0"/>
            <a:ext cx="12192000" cy="6858000"/>
          </a:xfrm>
          <a:prstGeom prst="rect">
            <a:avLst/>
          </a:prstGeom>
          <a:solidFill>
            <a:srgbClr val="FFFFFF"/>
          </a:solidFill>
          <a:ln>
            <a:noFill/>
          </a:ln>
        </p:spPr>
      </p:sp>
      <p:sp>
        <p:nvSpPr>
          <p:cNvPr id="4428" name="Google Shape;4428;p69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29" name="Google Shape;4429;p694"/>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4430" name="Google Shape;4430;p69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9_Title Slide">
  <p:cSld name="9_Title Slide">
    <p:bg>
      <p:bgPr>
        <a:solidFill>
          <a:schemeClr val="lt1"/>
        </a:solidFill>
        <a:effectLst/>
      </p:bgPr>
    </p:bg>
    <p:spTree>
      <p:nvGrpSpPr>
        <p:cNvPr id="1" name="Shape 4431"/>
        <p:cNvGrpSpPr/>
        <p:nvPr/>
      </p:nvGrpSpPr>
      <p:grpSpPr>
        <a:xfrm>
          <a:off x="0" y="0"/>
          <a:ext cx="0" cy="0"/>
          <a:chOff x="0" y="0"/>
          <a:chExt cx="0" cy="0"/>
        </a:xfrm>
      </p:grpSpPr>
      <p:pic>
        <p:nvPicPr>
          <p:cNvPr id="4432" name="Google Shape;4432;p695"/>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sp>
        <p:nvSpPr>
          <p:cNvPr id="4433" name="Google Shape;4433;p69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34" name="Google Shape;4434;p69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35" name="Google Shape;4435;p69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36" name="Google Shape;4436;p69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8_Title Slide">
  <p:cSld name="8_Title Slide">
    <p:bg>
      <p:bgPr>
        <a:solidFill>
          <a:schemeClr val="lt1"/>
        </a:solidFill>
        <a:effectLst/>
      </p:bgPr>
    </p:bg>
    <p:spTree>
      <p:nvGrpSpPr>
        <p:cNvPr id="1" name="Shape 4437"/>
        <p:cNvGrpSpPr/>
        <p:nvPr/>
      </p:nvGrpSpPr>
      <p:grpSpPr>
        <a:xfrm>
          <a:off x="0" y="0"/>
          <a:ext cx="0" cy="0"/>
          <a:chOff x="0" y="0"/>
          <a:chExt cx="0" cy="0"/>
        </a:xfrm>
      </p:grpSpPr>
      <p:pic>
        <p:nvPicPr>
          <p:cNvPr id="4438" name="Google Shape;4438;p696"/>
          <p:cNvPicPr preferRelativeResize="0"/>
          <p:nvPr/>
        </p:nvPicPr>
        <p:blipFill rotWithShape="1">
          <a:blip r:embed="rId2">
            <a:alphaModFix/>
          </a:blip>
          <a:srcRect r="51453"/>
          <a:stretch/>
        </p:blipFill>
        <p:spPr>
          <a:xfrm>
            <a:off x="728676" y="4997945"/>
            <a:ext cx="1461631" cy="1517976"/>
          </a:xfrm>
          <a:prstGeom prst="rect">
            <a:avLst/>
          </a:prstGeom>
          <a:noFill/>
          <a:ln>
            <a:noFill/>
          </a:ln>
        </p:spPr>
      </p:pic>
      <p:pic>
        <p:nvPicPr>
          <p:cNvPr id="4439" name="Google Shape;4439;p696"/>
          <p:cNvPicPr preferRelativeResize="0"/>
          <p:nvPr/>
        </p:nvPicPr>
        <p:blipFill rotWithShape="1">
          <a:blip r:embed="rId3">
            <a:alphaModFix/>
          </a:blip>
          <a:srcRect r="70436" b="87289"/>
          <a:stretch/>
        </p:blipFill>
        <p:spPr>
          <a:xfrm rot="10800000">
            <a:off x="-2" y="-22833"/>
            <a:ext cx="7068667" cy="4296569"/>
          </a:xfrm>
          <a:prstGeom prst="rect">
            <a:avLst/>
          </a:prstGeom>
          <a:noFill/>
          <a:ln>
            <a:noFill/>
          </a:ln>
        </p:spPr>
      </p:pic>
      <p:sp>
        <p:nvSpPr>
          <p:cNvPr id="4440" name="Google Shape;4440;p69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41" name="Google Shape;4441;p69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42" name="Google Shape;4442;p69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3" name="Google Shape;4443;p69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11_Title Slide">
  <p:cSld name="11_Title Slide">
    <p:bg>
      <p:bgPr>
        <a:solidFill>
          <a:schemeClr val="lt1"/>
        </a:solidFill>
        <a:effectLst/>
      </p:bgPr>
    </p:bg>
    <p:spTree>
      <p:nvGrpSpPr>
        <p:cNvPr id="1" name="Shape 4444"/>
        <p:cNvGrpSpPr/>
        <p:nvPr/>
      </p:nvGrpSpPr>
      <p:grpSpPr>
        <a:xfrm>
          <a:off x="0" y="0"/>
          <a:ext cx="0" cy="0"/>
          <a:chOff x="0" y="0"/>
          <a:chExt cx="0" cy="0"/>
        </a:xfrm>
      </p:grpSpPr>
      <p:pic>
        <p:nvPicPr>
          <p:cNvPr id="4445" name="Google Shape;4445;p697"/>
          <p:cNvPicPr preferRelativeResize="0"/>
          <p:nvPr/>
        </p:nvPicPr>
        <p:blipFill rotWithShape="1">
          <a:blip r:embed="rId2">
            <a:alphaModFix/>
          </a:blip>
          <a:srcRect/>
          <a:stretch/>
        </p:blipFill>
        <p:spPr>
          <a:xfrm>
            <a:off x="728675" y="4997945"/>
            <a:ext cx="3010978" cy="1517976"/>
          </a:xfrm>
          <a:prstGeom prst="rect">
            <a:avLst/>
          </a:prstGeom>
          <a:noFill/>
          <a:ln>
            <a:noFill/>
          </a:ln>
        </p:spPr>
      </p:pic>
      <p:sp>
        <p:nvSpPr>
          <p:cNvPr id="4446" name="Google Shape;4446;p69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47" name="Google Shape;4447;p697"/>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48" name="Google Shape;4448;p69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49" name="Google Shape;4449;p697"/>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7_Title Slide">
  <p:cSld name="7_Title Slide">
    <p:bg>
      <p:bgPr>
        <a:solidFill>
          <a:schemeClr val="lt1"/>
        </a:solidFill>
        <a:effectLst/>
      </p:bgPr>
    </p:bg>
    <p:spTree>
      <p:nvGrpSpPr>
        <p:cNvPr id="1" name="Shape 4450"/>
        <p:cNvGrpSpPr/>
        <p:nvPr/>
      </p:nvGrpSpPr>
      <p:grpSpPr>
        <a:xfrm>
          <a:off x="0" y="0"/>
          <a:ext cx="0" cy="0"/>
          <a:chOff x="0" y="0"/>
          <a:chExt cx="0" cy="0"/>
        </a:xfrm>
      </p:grpSpPr>
      <p:pic>
        <p:nvPicPr>
          <p:cNvPr id="4451" name="Google Shape;4451;p698"/>
          <p:cNvPicPr preferRelativeResize="0"/>
          <p:nvPr/>
        </p:nvPicPr>
        <p:blipFill rotWithShape="1">
          <a:blip r:embed="rId2">
            <a:alphaModFix/>
          </a:blip>
          <a:srcRect r="70436" b="87289"/>
          <a:stretch/>
        </p:blipFill>
        <p:spPr>
          <a:xfrm rot="10800000">
            <a:off x="-2" y="-22833"/>
            <a:ext cx="7068667" cy="4296569"/>
          </a:xfrm>
          <a:prstGeom prst="rect">
            <a:avLst/>
          </a:prstGeom>
          <a:noFill/>
          <a:ln>
            <a:noFill/>
          </a:ln>
        </p:spPr>
      </p:pic>
      <p:pic>
        <p:nvPicPr>
          <p:cNvPr id="4452" name="Google Shape;4452;p698"/>
          <p:cNvPicPr preferRelativeResize="0"/>
          <p:nvPr/>
        </p:nvPicPr>
        <p:blipFill rotWithShape="1">
          <a:blip r:embed="rId3">
            <a:alphaModFix/>
          </a:blip>
          <a:srcRect/>
          <a:stretch/>
        </p:blipFill>
        <p:spPr>
          <a:xfrm>
            <a:off x="728675" y="4997945"/>
            <a:ext cx="3010978" cy="1517976"/>
          </a:xfrm>
          <a:prstGeom prst="rect">
            <a:avLst/>
          </a:prstGeom>
          <a:noFill/>
          <a:ln>
            <a:noFill/>
          </a:ln>
        </p:spPr>
      </p:pic>
      <p:sp>
        <p:nvSpPr>
          <p:cNvPr id="4453" name="Google Shape;4453;p69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54" name="Google Shape;4454;p698"/>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55" name="Google Shape;4455;p69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56" name="Google Shape;4456;p698"/>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3_Title Slide">
  <p:cSld name="13_Title Slide">
    <p:bg>
      <p:bgPr>
        <a:solidFill>
          <a:schemeClr val="lt1"/>
        </a:solidFill>
        <a:effectLst/>
      </p:bgPr>
    </p:bg>
    <p:spTree>
      <p:nvGrpSpPr>
        <p:cNvPr id="1" name="Shape 4457"/>
        <p:cNvGrpSpPr/>
        <p:nvPr/>
      </p:nvGrpSpPr>
      <p:grpSpPr>
        <a:xfrm>
          <a:off x="0" y="0"/>
          <a:ext cx="0" cy="0"/>
          <a:chOff x="0" y="0"/>
          <a:chExt cx="0" cy="0"/>
        </a:xfrm>
      </p:grpSpPr>
      <p:sp>
        <p:nvSpPr>
          <p:cNvPr id="4458" name="Google Shape;4458;p69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59" name="Google Shape;4459;p699"/>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60" name="Google Shape;4460;p69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1" name="Google Shape;4461;p699"/>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2" name="Google Shape;4462;p699"/>
          <p:cNvPicPr preferRelativeResize="0"/>
          <p:nvPr/>
        </p:nvPicPr>
        <p:blipFill rotWithShape="1">
          <a:blip r:embed="rId2">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12_Title Slide">
  <p:cSld name="12_Title Slide">
    <p:bg>
      <p:bgPr>
        <a:solidFill>
          <a:schemeClr val="lt1"/>
        </a:solidFill>
        <a:effectLst/>
      </p:bgPr>
    </p:bg>
    <p:spTree>
      <p:nvGrpSpPr>
        <p:cNvPr id="1" name="Shape 4463"/>
        <p:cNvGrpSpPr/>
        <p:nvPr/>
      </p:nvGrpSpPr>
      <p:grpSpPr>
        <a:xfrm>
          <a:off x="0" y="0"/>
          <a:ext cx="0" cy="0"/>
          <a:chOff x="0" y="0"/>
          <a:chExt cx="0" cy="0"/>
        </a:xfrm>
      </p:grpSpPr>
      <p:pic>
        <p:nvPicPr>
          <p:cNvPr id="4464" name="Google Shape;4464;p700"/>
          <p:cNvPicPr preferRelativeResize="0"/>
          <p:nvPr/>
        </p:nvPicPr>
        <p:blipFill rotWithShape="1">
          <a:blip r:embed="rId2">
            <a:alphaModFix/>
          </a:blip>
          <a:srcRect r="70436" b="87289"/>
          <a:stretch/>
        </p:blipFill>
        <p:spPr>
          <a:xfrm rot="10800000">
            <a:off x="-2" y="-22833"/>
            <a:ext cx="7068667" cy="4296569"/>
          </a:xfrm>
          <a:prstGeom prst="rect">
            <a:avLst/>
          </a:prstGeom>
          <a:noFill/>
          <a:ln>
            <a:noFill/>
          </a:ln>
        </p:spPr>
      </p:pic>
      <p:sp>
        <p:nvSpPr>
          <p:cNvPr id="4465" name="Google Shape;4465;p70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0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4466" name="Google Shape;4466;p700"/>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4467" name="Google Shape;4467;p70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68" name="Google Shape;4468;p700"/>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469" name="Google Shape;4469;p700"/>
          <p:cNvPicPr preferRelativeResize="0"/>
          <p:nvPr/>
        </p:nvPicPr>
        <p:blipFill rotWithShape="1">
          <a:blip r:embed="rId3">
            <a:alphaModFix/>
          </a:blip>
          <a:srcRect/>
          <a:stretch/>
        </p:blipFill>
        <p:spPr>
          <a:xfrm>
            <a:off x="656259" y="4944378"/>
            <a:ext cx="1470152" cy="1571542"/>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470"/>
        <p:cNvGrpSpPr/>
        <p:nvPr/>
      </p:nvGrpSpPr>
      <p:grpSpPr>
        <a:xfrm>
          <a:off x="0" y="0"/>
          <a:ext cx="0" cy="0"/>
          <a:chOff x="0" y="0"/>
          <a:chExt cx="0" cy="0"/>
        </a:xfrm>
      </p:grpSpPr>
      <p:sp>
        <p:nvSpPr>
          <p:cNvPr id="4471" name="Google Shape;4471;p701"/>
          <p:cNvSpPr txBox="1">
            <a:spLocks noGrp="1"/>
          </p:cNvSpPr>
          <p:nvPr>
            <p:ph type="sldNum" idx="12"/>
          </p:nvPr>
        </p:nvSpPr>
        <p:spPr>
          <a:xfrm>
            <a:off x="9370016" y="6528145"/>
            <a:ext cx="27432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4472" name="Google Shape;4472;p70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473" name="Google Shape;4473;p701"/>
          <p:cNvPicPr preferRelativeResize="0"/>
          <p:nvPr/>
        </p:nvPicPr>
        <p:blipFill rotWithShape="1">
          <a:blip r:embed="rId2">
            <a:alphaModFix/>
          </a:blip>
          <a:srcRect l="14988" r="44904" b="27309"/>
          <a:stretch/>
        </p:blipFill>
        <p:spPr>
          <a:xfrm>
            <a:off x="100210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474" name="Google Shape;4474;p701"/>
          <p:cNvPicPr preferRelativeResize="0"/>
          <p:nvPr/>
        </p:nvPicPr>
        <p:blipFill rotWithShape="1">
          <a:blip r:embed="rId2">
            <a:alphaModFix/>
          </a:blip>
          <a:srcRect l="14988" r="44904" b="27309"/>
          <a:stretch/>
        </p:blipFill>
        <p:spPr>
          <a:xfrm>
            <a:off x="516338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4475" name="Google Shape;4475;p701"/>
          <p:cNvPicPr preferRelativeResize="0"/>
          <p:nvPr/>
        </p:nvPicPr>
        <p:blipFill rotWithShape="1">
          <a:blip r:embed="rId2">
            <a:alphaModFix/>
          </a:blip>
          <a:srcRect l="14988" r="44904" b="27309"/>
          <a:stretch/>
        </p:blipFill>
        <p:spPr>
          <a:xfrm>
            <a:off x="9324663" y="1498116"/>
            <a:ext cx="1861302" cy="2159112"/>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4476" name="Google Shape;4476;p70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477" name="Google Shape;4477;p70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478" name="Google Shape;4478;p701"/>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79" name="Google Shape;4479;p701"/>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Update in slide master: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400" b="0" i="0" u="none" strike="noStrike" cap="none">
              <a:solidFill>
                <a:srgbClr val="000000"/>
              </a:solidFill>
              <a:latin typeface="Arial"/>
              <a:ea typeface="Arial"/>
              <a:cs typeface="Arial"/>
              <a:sym typeface="Arial"/>
            </a:endParaRPr>
          </a:p>
        </p:txBody>
      </p:sp>
      <p:sp>
        <p:nvSpPr>
          <p:cNvPr id="4480" name="Google Shape;4480;p70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sz="1000" b="0" i="0">
                <a:solidFill>
                  <a:srgbClr val="A5A5A5"/>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slide 2">
  <p:cSld name="CUSTOM_1">
    <p:bg>
      <p:bgPr>
        <a:blipFill>
          <a:blip r:embed="rId2">
            <a:alphaModFix/>
          </a:blip>
          <a:stretch>
            <a:fillRect/>
          </a:stretch>
        </a:blipFill>
        <a:effectLst/>
      </p:bgPr>
    </p:bg>
    <p:spTree>
      <p:nvGrpSpPr>
        <p:cNvPr id="1" name="Shape 1565"/>
        <p:cNvGrpSpPr/>
        <p:nvPr/>
      </p:nvGrpSpPr>
      <p:grpSpPr>
        <a:xfrm>
          <a:off x="0" y="0"/>
          <a:ext cx="0" cy="0"/>
          <a:chOff x="0" y="0"/>
          <a:chExt cx="0" cy="0"/>
        </a:xfrm>
      </p:grpSpPr>
      <p:sp>
        <p:nvSpPr>
          <p:cNvPr id="1566" name="Google Shape;1566;p241"/>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67" name="Google Shape;1567;p241"/>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sp>
        <p:nvSpPr>
          <p:cNvPr id="1568" name="Google Shape;1568;p241"/>
          <p:cNvSpPr txBox="1"/>
          <p:nvPr/>
        </p:nvSpPr>
        <p:spPr>
          <a:xfrm>
            <a:off x="822000" y="3692300"/>
            <a:ext cx="1935600" cy="524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2400">
                <a:solidFill>
                  <a:srgbClr val="FFFFFF"/>
                </a:solidFill>
              </a:rPr>
              <a:t>Sub Title</a:t>
            </a:r>
            <a:endParaRPr sz="2400">
              <a:solidFill>
                <a:srgbClr val="FFFFFF"/>
              </a:solidFill>
            </a:endParaRPr>
          </a:p>
        </p:txBody>
      </p:sp>
      <p:pic>
        <p:nvPicPr>
          <p:cNvPr id="1569" name="Google Shape;1569;p241"/>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4481"/>
        <p:cNvGrpSpPr/>
        <p:nvPr/>
      </p:nvGrpSpPr>
      <p:grpSpPr>
        <a:xfrm>
          <a:off x="0" y="0"/>
          <a:ext cx="0" cy="0"/>
          <a:chOff x="0" y="0"/>
          <a:chExt cx="0" cy="0"/>
        </a:xfrm>
      </p:grpSpPr>
      <p:pic>
        <p:nvPicPr>
          <p:cNvPr id="4482" name="Google Shape;4482;p702"/>
          <p:cNvPicPr preferRelativeResize="0"/>
          <p:nvPr/>
        </p:nvPicPr>
        <p:blipFill rotWithShape="1">
          <a:blip r:embed="rId2">
            <a:alphaModFix/>
          </a:blip>
          <a:srcRect r="70853" b="87497"/>
          <a:stretch/>
        </p:blipFill>
        <p:spPr>
          <a:xfrm>
            <a:off x="6387841" y="3377385"/>
            <a:ext cx="5738738" cy="3480613"/>
          </a:xfrm>
          <a:prstGeom prst="rect">
            <a:avLst/>
          </a:prstGeom>
          <a:noFill/>
          <a:ln>
            <a:noFill/>
          </a:ln>
        </p:spPr>
      </p:pic>
      <p:pic>
        <p:nvPicPr>
          <p:cNvPr id="4483" name="Google Shape;4483;p702"/>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4484" name="Google Shape;4484;p702"/>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85" name="Google Shape;4485;p70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86" name="Google Shape;4486;p70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87" name="Google Shape;4487;p70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4488"/>
        <p:cNvGrpSpPr/>
        <p:nvPr/>
      </p:nvGrpSpPr>
      <p:grpSpPr>
        <a:xfrm>
          <a:off x="0" y="0"/>
          <a:ext cx="0" cy="0"/>
          <a:chOff x="0" y="0"/>
          <a:chExt cx="0" cy="0"/>
        </a:xfrm>
      </p:grpSpPr>
      <p:pic>
        <p:nvPicPr>
          <p:cNvPr id="4489" name="Google Shape;4489;p703"/>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4490" name="Google Shape;4490;p703"/>
          <p:cNvCxnSpPr/>
          <p:nvPr/>
        </p:nvCxnSpPr>
        <p:spPr>
          <a:xfrm>
            <a:off x="519786" y="1324231"/>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91" name="Google Shape;4491;p70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492" name="Google Shape;4492;p70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93" name="Google Shape;4493;p70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4494"/>
        <p:cNvGrpSpPr/>
        <p:nvPr/>
      </p:nvGrpSpPr>
      <p:grpSpPr>
        <a:xfrm>
          <a:off x="0" y="0"/>
          <a:ext cx="0" cy="0"/>
          <a:chOff x="0" y="0"/>
          <a:chExt cx="0" cy="0"/>
        </a:xfrm>
      </p:grpSpPr>
      <p:cxnSp>
        <p:nvCxnSpPr>
          <p:cNvPr id="4495" name="Google Shape;4495;p70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496" name="Google Shape;4496;p70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497" name="Google Shape;4497;p70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4498" name="Google Shape;4498;p70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499" name="Google Shape;4499;p70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0" name="Google Shape;4500;p70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accent1"/>
              </a:buClr>
              <a:buSzPts val="1800"/>
              <a:buFont typeface="Arial"/>
              <a:buChar char="•"/>
              <a:defRPr sz="18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1" name="Google Shape;4501;p70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4502"/>
        <p:cNvGrpSpPr/>
        <p:nvPr/>
      </p:nvGrpSpPr>
      <p:grpSpPr>
        <a:xfrm>
          <a:off x="0" y="0"/>
          <a:ext cx="0" cy="0"/>
          <a:chOff x="0" y="0"/>
          <a:chExt cx="0" cy="0"/>
        </a:xfrm>
      </p:grpSpPr>
      <p:sp>
        <p:nvSpPr>
          <p:cNvPr id="4503" name="Google Shape;4503;p705"/>
          <p:cNvSpPr/>
          <p:nvPr/>
        </p:nvSpPr>
        <p:spPr>
          <a:xfrm>
            <a:off x="0" y="0"/>
            <a:ext cx="12192000" cy="6858000"/>
          </a:xfrm>
          <a:prstGeom prst="rect">
            <a:avLst/>
          </a:prstGeom>
          <a:solidFill>
            <a:srgbClr val="FFFFFF"/>
          </a:solidFill>
          <a:ln>
            <a:noFill/>
          </a:ln>
        </p:spPr>
      </p:sp>
      <p:cxnSp>
        <p:nvCxnSpPr>
          <p:cNvPr id="4504" name="Google Shape;4504;p70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05" name="Google Shape;4505;p70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06" name="Google Shape;4506;p70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07" name="Google Shape;4507;p70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4508"/>
        <p:cNvGrpSpPr/>
        <p:nvPr/>
      </p:nvGrpSpPr>
      <p:grpSpPr>
        <a:xfrm>
          <a:off x="0" y="0"/>
          <a:ext cx="0" cy="0"/>
          <a:chOff x="0" y="0"/>
          <a:chExt cx="0" cy="0"/>
        </a:xfrm>
      </p:grpSpPr>
      <p:sp>
        <p:nvSpPr>
          <p:cNvPr id="4509" name="Google Shape;4509;p706"/>
          <p:cNvSpPr/>
          <p:nvPr/>
        </p:nvSpPr>
        <p:spPr>
          <a:xfrm>
            <a:off x="0" y="0"/>
            <a:ext cx="12192000" cy="6858000"/>
          </a:xfrm>
          <a:prstGeom prst="rect">
            <a:avLst/>
          </a:prstGeom>
          <a:solidFill>
            <a:srgbClr val="FFFFFF"/>
          </a:solidFill>
          <a:ln>
            <a:noFill/>
          </a:ln>
        </p:spPr>
      </p:sp>
      <p:cxnSp>
        <p:nvCxnSpPr>
          <p:cNvPr id="4510" name="Google Shape;4510;p70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11" name="Google Shape;4511;p70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12" name="Google Shape;4512;p706"/>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13" name="Google Shape;4513;p706"/>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14" name="Google Shape;4514;p70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4515"/>
        <p:cNvGrpSpPr/>
        <p:nvPr/>
      </p:nvGrpSpPr>
      <p:grpSpPr>
        <a:xfrm>
          <a:off x="0" y="0"/>
          <a:ext cx="0" cy="0"/>
          <a:chOff x="0" y="0"/>
          <a:chExt cx="0" cy="0"/>
        </a:xfrm>
      </p:grpSpPr>
      <p:pic>
        <p:nvPicPr>
          <p:cNvPr id="4516" name="Google Shape;4516;p707"/>
          <p:cNvPicPr preferRelativeResize="0"/>
          <p:nvPr/>
        </p:nvPicPr>
        <p:blipFill rotWithShape="1">
          <a:blip r:embed="rId2">
            <a:alphaModFix/>
          </a:blip>
          <a:srcRect/>
          <a:stretch/>
        </p:blipFill>
        <p:spPr>
          <a:xfrm>
            <a:off x="0" y="0"/>
            <a:ext cx="12192000" cy="6858001"/>
          </a:xfrm>
          <a:prstGeom prst="rect">
            <a:avLst/>
          </a:prstGeom>
          <a:noFill/>
          <a:ln>
            <a:noFill/>
          </a:ln>
        </p:spPr>
      </p:pic>
      <p:cxnSp>
        <p:nvCxnSpPr>
          <p:cNvPr id="4517" name="Google Shape;4517;p70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18" name="Google Shape;4518;p70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19" name="Google Shape;4519;p70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0" name="Google Shape;4520;p70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4521"/>
        <p:cNvGrpSpPr/>
        <p:nvPr/>
      </p:nvGrpSpPr>
      <p:grpSpPr>
        <a:xfrm>
          <a:off x="0" y="0"/>
          <a:ext cx="0" cy="0"/>
          <a:chOff x="0" y="0"/>
          <a:chExt cx="0" cy="0"/>
        </a:xfrm>
      </p:grpSpPr>
      <p:sp>
        <p:nvSpPr>
          <p:cNvPr id="4522" name="Google Shape;4522;p708"/>
          <p:cNvSpPr/>
          <p:nvPr/>
        </p:nvSpPr>
        <p:spPr>
          <a:xfrm>
            <a:off x="0" y="0"/>
            <a:ext cx="12192000" cy="6858000"/>
          </a:xfrm>
          <a:prstGeom prst="rect">
            <a:avLst/>
          </a:prstGeom>
          <a:solidFill>
            <a:srgbClr val="FFFFFF"/>
          </a:solidFill>
          <a:ln>
            <a:noFill/>
          </a:ln>
        </p:spPr>
      </p:sp>
      <p:cxnSp>
        <p:nvCxnSpPr>
          <p:cNvPr id="4523" name="Google Shape;4523;p70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24" name="Google Shape;4524;p70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25" name="Google Shape;4525;p708"/>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6" name="Google Shape;4526;p708"/>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7" name="Google Shape;4527;p708"/>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lt1"/>
              </a:buClr>
              <a:buSzPts val="1800"/>
              <a:buFont typeface="Arial"/>
              <a:buChar char="•"/>
              <a:defRPr sz="18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28" name="Google Shape;4528;p70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4529"/>
        <p:cNvGrpSpPr/>
        <p:nvPr/>
      </p:nvGrpSpPr>
      <p:grpSpPr>
        <a:xfrm>
          <a:off x="0" y="0"/>
          <a:ext cx="0" cy="0"/>
          <a:chOff x="0" y="0"/>
          <a:chExt cx="0" cy="0"/>
        </a:xfrm>
      </p:grpSpPr>
      <p:pic>
        <p:nvPicPr>
          <p:cNvPr id="4530" name="Google Shape;4530;p709"/>
          <p:cNvPicPr preferRelativeResize="0"/>
          <p:nvPr/>
        </p:nvPicPr>
        <p:blipFill rotWithShape="1">
          <a:blip r:embed="rId2">
            <a:alphaModFix/>
          </a:blip>
          <a:srcRect t="6559" r="69" b="8587"/>
          <a:stretch/>
        </p:blipFill>
        <p:spPr>
          <a:xfrm>
            <a:off x="0" y="1"/>
            <a:ext cx="12192000" cy="6858002"/>
          </a:xfrm>
          <a:prstGeom prst="rect">
            <a:avLst/>
          </a:prstGeom>
          <a:noFill/>
          <a:ln>
            <a:noFill/>
          </a:ln>
        </p:spPr>
      </p:pic>
      <p:sp>
        <p:nvSpPr>
          <p:cNvPr id="4531" name="Google Shape;4531;p709"/>
          <p:cNvSpPr/>
          <p:nvPr/>
        </p:nvSpPr>
        <p:spPr>
          <a:xfrm>
            <a:off x="0" y="0"/>
            <a:ext cx="12192000" cy="6858000"/>
          </a:xfrm>
          <a:prstGeom prst="rect">
            <a:avLst/>
          </a:prstGeom>
          <a:solidFill>
            <a:srgbClr val="1E99D5">
              <a:alpha val="4941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accent1"/>
              </a:solidFill>
              <a:latin typeface="Arial"/>
              <a:ea typeface="Arial"/>
              <a:cs typeface="Arial"/>
              <a:sym typeface="Arial"/>
            </a:endParaRPr>
          </a:p>
        </p:txBody>
      </p:sp>
      <p:cxnSp>
        <p:nvCxnSpPr>
          <p:cNvPr id="4532" name="Google Shape;4532;p70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33" name="Google Shape;4533;p709"/>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34" name="Google Shape;4534;p709"/>
          <p:cNvPicPr preferRelativeResize="0"/>
          <p:nvPr/>
        </p:nvPicPr>
        <p:blipFill rotWithShape="1">
          <a:blip r:embed="rId3">
            <a:alphaModFix/>
          </a:blip>
          <a:srcRect l="15849" t="12384" r="57903" b="60521"/>
          <a:stretch/>
        </p:blipFill>
        <p:spPr>
          <a:xfrm>
            <a:off x="11342945" y="251930"/>
            <a:ext cx="537906" cy="537906"/>
          </a:xfrm>
          <a:prstGeom prst="rect">
            <a:avLst/>
          </a:prstGeom>
          <a:noFill/>
          <a:ln>
            <a:noFill/>
          </a:ln>
        </p:spPr>
      </p:pic>
      <p:sp>
        <p:nvSpPr>
          <p:cNvPr id="4535" name="Google Shape;4535;p70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36" name="Google Shape;4536;p70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4544"/>
        <p:cNvGrpSpPr/>
        <p:nvPr/>
      </p:nvGrpSpPr>
      <p:grpSpPr>
        <a:xfrm>
          <a:off x="0" y="0"/>
          <a:ext cx="0" cy="0"/>
          <a:chOff x="0" y="0"/>
          <a:chExt cx="0" cy="0"/>
        </a:xfrm>
      </p:grpSpPr>
      <p:sp>
        <p:nvSpPr>
          <p:cNvPr id="4545" name="Google Shape;4545;p71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46" name="Google Shape;4546;p71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47" name="Google Shape;4547;p711"/>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48" name="Google Shape;4548;p711"/>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49" name="Google Shape;4549;p711"/>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4550" name="Google Shape;4550;p711"/>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51" name="Google Shape;4551;p71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4552"/>
        <p:cNvGrpSpPr/>
        <p:nvPr/>
      </p:nvGrpSpPr>
      <p:grpSpPr>
        <a:xfrm>
          <a:off x="0" y="0"/>
          <a:ext cx="0" cy="0"/>
          <a:chOff x="0" y="0"/>
          <a:chExt cx="0" cy="0"/>
        </a:xfrm>
      </p:grpSpPr>
      <p:pic>
        <p:nvPicPr>
          <p:cNvPr id="4553" name="Google Shape;4553;p712"/>
          <p:cNvPicPr preferRelativeResize="0"/>
          <p:nvPr/>
        </p:nvPicPr>
        <p:blipFill rotWithShape="1">
          <a:blip r:embed="rId2">
            <a:alphaModFix/>
          </a:blip>
          <a:srcRect r="70853" b="87497"/>
          <a:stretch/>
        </p:blipFill>
        <p:spPr>
          <a:xfrm>
            <a:off x="6416046" y="3384964"/>
            <a:ext cx="5738738" cy="3480613"/>
          </a:xfrm>
          <a:prstGeom prst="rect">
            <a:avLst/>
          </a:prstGeom>
          <a:noFill/>
          <a:ln>
            <a:noFill/>
          </a:ln>
        </p:spPr>
      </p:pic>
      <p:sp>
        <p:nvSpPr>
          <p:cNvPr id="4554" name="Google Shape;4554;p71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55" name="Google Shape;4555;p712"/>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56" name="Google Shape;4556;p712"/>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557" name="Google Shape;4557;p712"/>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accen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58" name="Google Shape;4558;p712"/>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559" name="Google Shape;4559;p712"/>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0" name="Google Shape;4560;p71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1">
  <p:cSld name="CUSTOM_2">
    <p:spTree>
      <p:nvGrpSpPr>
        <p:cNvPr id="1" name="Shape 1570"/>
        <p:cNvGrpSpPr/>
        <p:nvPr/>
      </p:nvGrpSpPr>
      <p:grpSpPr>
        <a:xfrm>
          <a:off x="0" y="0"/>
          <a:ext cx="0" cy="0"/>
          <a:chOff x="0" y="0"/>
          <a:chExt cx="0" cy="0"/>
        </a:xfrm>
      </p:grpSpPr>
      <p:sp>
        <p:nvSpPr>
          <p:cNvPr id="1571" name="Google Shape;1571;p24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72" name="Google Shape;1572;p24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573" name="Google Shape;1573;p242"/>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pic>
        <p:nvPicPr>
          <p:cNvPr id="1574" name="Google Shape;1574;p242"/>
          <p:cNvPicPr preferRelativeResize="0"/>
          <p:nvPr/>
        </p:nvPicPr>
        <p:blipFill>
          <a:blip r:embed="rId2">
            <a:alphaModFix/>
          </a:blip>
          <a:stretch>
            <a:fillRect/>
          </a:stretch>
        </p:blipFill>
        <p:spPr>
          <a:xfrm>
            <a:off x="7046027" y="1356967"/>
            <a:ext cx="3868512" cy="5094634"/>
          </a:xfrm>
          <a:prstGeom prst="rect">
            <a:avLst/>
          </a:prstGeom>
          <a:noFill/>
          <a:ln>
            <a:noFill/>
          </a:ln>
        </p:spPr>
      </p:pic>
      <p:pic>
        <p:nvPicPr>
          <p:cNvPr id="1575" name="Google Shape;1575;p242"/>
          <p:cNvPicPr preferRelativeResize="0"/>
          <p:nvPr/>
        </p:nvPicPr>
        <p:blipFill rotWithShape="1">
          <a:blip r:embed="rId3">
            <a:alphaModFix/>
          </a:blip>
          <a:srcRect l="6485" t="5864" r="79531" b="62676"/>
          <a:stretch/>
        </p:blipFill>
        <p:spPr>
          <a:xfrm>
            <a:off x="11329400" y="183133"/>
            <a:ext cx="673229" cy="763600"/>
          </a:xfrm>
          <a:prstGeom prst="rect">
            <a:avLst/>
          </a:prstGeom>
          <a:noFill/>
          <a:ln>
            <a:noFill/>
          </a:ln>
        </p:spPr>
      </p:pic>
      <p:sp>
        <p:nvSpPr>
          <p:cNvPr id="1576" name="Google Shape;1576;p242"/>
          <p:cNvSpPr txBox="1">
            <a:spLocks noGrp="1"/>
          </p:cNvSpPr>
          <p:nvPr>
            <p:ph type="body" idx="2"/>
          </p:nvPr>
        </p:nvSpPr>
        <p:spPr>
          <a:xfrm>
            <a:off x="7544283" y="2670000"/>
            <a:ext cx="2871900" cy="1721100"/>
          </a:xfrm>
          <a:prstGeom prst="rect">
            <a:avLst/>
          </a:prstGeom>
        </p:spPr>
        <p:txBody>
          <a:bodyPr spcFirstLastPara="1" wrap="square" lIns="121900" tIns="121900" rIns="121900" bIns="121900" anchor="t" anchorCtr="0">
            <a:noAutofit/>
          </a:bodyPr>
          <a:lstStyle>
            <a:lvl1pPr marL="457200" lvl="0" indent="-349250" algn="ctr" rtl="0">
              <a:spcBef>
                <a:spcPts val="0"/>
              </a:spcBef>
              <a:spcAft>
                <a:spcPts val="0"/>
              </a:spcAft>
              <a:buSzPts val="1900"/>
              <a:buChar char="●"/>
              <a:defRPr sz="1900" b="1" i="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4561"/>
        <p:cNvGrpSpPr/>
        <p:nvPr/>
      </p:nvGrpSpPr>
      <p:grpSpPr>
        <a:xfrm>
          <a:off x="0" y="0"/>
          <a:ext cx="0" cy="0"/>
          <a:chOff x="0" y="0"/>
          <a:chExt cx="0" cy="0"/>
        </a:xfrm>
      </p:grpSpPr>
      <p:sp>
        <p:nvSpPr>
          <p:cNvPr id="4562" name="Google Shape;4562;p713"/>
          <p:cNvSpPr/>
          <p:nvPr/>
        </p:nvSpPr>
        <p:spPr>
          <a:xfrm>
            <a:off x="0" y="0"/>
            <a:ext cx="12192000" cy="6858000"/>
          </a:xfrm>
          <a:prstGeom prst="rect">
            <a:avLst/>
          </a:prstGeom>
          <a:solidFill>
            <a:srgbClr val="FFFFFF"/>
          </a:solidFill>
          <a:ln>
            <a:noFill/>
          </a:ln>
        </p:spPr>
      </p:sp>
      <p:cxnSp>
        <p:nvCxnSpPr>
          <p:cNvPr id="4563" name="Google Shape;4563;p713"/>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64" name="Google Shape;4564;p71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65" name="Google Shape;4565;p713"/>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66" name="Google Shape;4566;p713"/>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67" name="Google Shape;4567;p713"/>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68" name="Google Shape;4568;p71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4569"/>
        <p:cNvGrpSpPr/>
        <p:nvPr/>
      </p:nvGrpSpPr>
      <p:grpSpPr>
        <a:xfrm>
          <a:off x="0" y="0"/>
          <a:ext cx="0" cy="0"/>
          <a:chOff x="0" y="0"/>
          <a:chExt cx="0" cy="0"/>
        </a:xfrm>
      </p:grpSpPr>
      <p:sp>
        <p:nvSpPr>
          <p:cNvPr id="4570" name="Google Shape;4570;p714"/>
          <p:cNvSpPr/>
          <p:nvPr/>
        </p:nvSpPr>
        <p:spPr>
          <a:xfrm>
            <a:off x="0" y="0"/>
            <a:ext cx="12192000" cy="6858000"/>
          </a:xfrm>
          <a:prstGeom prst="rect">
            <a:avLst/>
          </a:prstGeom>
          <a:solidFill>
            <a:srgbClr val="FFFFFF"/>
          </a:solidFill>
          <a:ln>
            <a:noFill/>
          </a:ln>
        </p:spPr>
      </p:sp>
      <p:cxnSp>
        <p:nvCxnSpPr>
          <p:cNvPr id="4571" name="Google Shape;4571;p714"/>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572" name="Google Shape;4572;p71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573" name="Google Shape;4573;p714"/>
          <p:cNvSpPr txBox="1">
            <a:spLocks noGrp="1"/>
          </p:cNvSpPr>
          <p:nvPr>
            <p:ph type="body" idx="1"/>
          </p:nvPr>
        </p:nvSpPr>
        <p:spPr>
          <a:xfrm>
            <a:off x="6246965" y="1825625"/>
            <a:ext cx="51222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4000"/>
              <a:buNone/>
              <a:defRPr sz="4000" i="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4" name="Google Shape;4574;p714"/>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lt1"/>
              </a:buClr>
              <a:buSzPts val="2200"/>
              <a:buFont typeface="Arial"/>
              <a:buChar char="•"/>
              <a:defRPr sz="220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5" name="Google Shape;4575;p71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576"/>
        <p:cNvGrpSpPr/>
        <p:nvPr/>
      </p:nvGrpSpPr>
      <p:grpSpPr>
        <a:xfrm>
          <a:off x="0" y="0"/>
          <a:ext cx="0" cy="0"/>
          <a:chOff x="0" y="0"/>
          <a:chExt cx="0" cy="0"/>
        </a:xfrm>
      </p:grpSpPr>
      <p:sp>
        <p:nvSpPr>
          <p:cNvPr id="4577" name="Google Shape;4577;p715"/>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8" name="Google Shape;4578;p715"/>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79" name="Google Shape;4579;p71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80" name="Google Shape;4580;p715"/>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81" name="Google Shape;4581;p715"/>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82" name="Google Shape;4582;p71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4583"/>
        <p:cNvGrpSpPr/>
        <p:nvPr/>
      </p:nvGrpSpPr>
      <p:grpSpPr>
        <a:xfrm>
          <a:off x="0" y="0"/>
          <a:ext cx="0" cy="0"/>
          <a:chOff x="0" y="0"/>
          <a:chExt cx="0" cy="0"/>
        </a:xfrm>
      </p:grpSpPr>
      <p:sp>
        <p:nvSpPr>
          <p:cNvPr id="4584" name="Google Shape;4584;p716"/>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000"/>
              </a:spcBef>
              <a:spcAft>
                <a:spcPts val="0"/>
              </a:spcAft>
              <a:buClr>
                <a:schemeClr val="accent1"/>
              </a:buClr>
              <a:buSzPts val="2000"/>
              <a:buFont typeface="Arial"/>
              <a:buChar char="•"/>
              <a:defRPr sz="20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85" name="Google Shape;4585;p716"/>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86" name="Google Shape;4586;p71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87" name="Google Shape;4587;p716"/>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88" name="Google Shape;4588;p716"/>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pic>
        <p:nvPicPr>
          <p:cNvPr id="4589" name="Google Shape;4589;p716"/>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590" name="Google Shape;4590;p71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4591"/>
        <p:cNvGrpSpPr/>
        <p:nvPr/>
      </p:nvGrpSpPr>
      <p:grpSpPr>
        <a:xfrm>
          <a:off x="0" y="0"/>
          <a:ext cx="0" cy="0"/>
          <a:chOff x="0" y="0"/>
          <a:chExt cx="0" cy="0"/>
        </a:xfrm>
      </p:grpSpPr>
      <p:sp>
        <p:nvSpPr>
          <p:cNvPr id="4592" name="Google Shape;4592;p71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593" name="Google Shape;4593;p717"/>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594" name="Google Shape;4594;p717"/>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595" name="Google Shape;4595;p717"/>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596" name="Google Shape;4596;p717"/>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597" name="Google Shape;4597;p717"/>
          <p:cNvPicPr preferRelativeResize="0"/>
          <p:nvPr/>
        </p:nvPicPr>
        <p:blipFill rotWithShape="1">
          <a:blip r:embed="rId2">
            <a:alphaModFix/>
          </a:blip>
          <a:srcRect l="15849" t="12384" r="57903" b="60521"/>
          <a:stretch/>
        </p:blipFill>
        <p:spPr>
          <a:xfrm>
            <a:off x="11355164" y="255105"/>
            <a:ext cx="537906" cy="537906"/>
          </a:xfrm>
          <a:prstGeom prst="rect">
            <a:avLst/>
          </a:prstGeom>
          <a:noFill/>
          <a:ln>
            <a:noFill/>
          </a:ln>
        </p:spPr>
      </p:pic>
      <p:sp>
        <p:nvSpPr>
          <p:cNvPr id="4598" name="Google Shape;4598;p71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4599"/>
        <p:cNvGrpSpPr/>
        <p:nvPr/>
      </p:nvGrpSpPr>
      <p:grpSpPr>
        <a:xfrm>
          <a:off x="0" y="0"/>
          <a:ext cx="0" cy="0"/>
          <a:chOff x="0" y="0"/>
          <a:chExt cx="0" cy="0"/>
        </a:xfrm>
      </p:grpSpPr>
      <p:sp>
        <p:nvSpPr>
          <p:cNvPr id="4600" name="Google Shape;4600;p71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01" name="Google Shape;4601;p718"/>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02" name="Google Shape;4602;p718"/>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603" name="Google Shape;4603;p718"/>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4" name="Google Shape;4604;p718"/>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05" name="Google Shape;4605;p71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06" name="Google Shape;4606;p71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4607"/>
        <p:cNvGrpSpPr/>
        <p:nvPr/>
      </p:nvGrpSpPr>
      <p:grpSpPr>
        <a:xfrm>
          <a:off x="0" y="0"/>
          <a:ext cx="0" cy="0"/>
          <a:chOff x="0" y="0"/>
          <a:chExt cx="0" cy="0"/>
        </a:xfrm>
      </p:grpSpPr>
      <p:sp>
        <p:nvSpPr>
          <p:cNvPr id="4608" name="Google Shape;4608;p719"/>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09" name="Google Shape;4609;p719"/>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10" name="Google Shape;4610;p71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1" name="Google Shape;4611;p719"/>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12" name="Google Shape;4612;p719"/>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pic>
        <p:nvPicPr>
          <p:cNvPr id="4613" name="Google Shape;4613;p719"/>
          <p:cNvPicPr preferRelativeResize="0"/>
          <p:nvPr/>
        </p:nvPicPr>
        <p:blipFill rotWithShape="1">
          <a:blip r:embed="rId2">
            <a:alphaModFix/>
          </a:blip>
          <a:srcRect l="15849" t="12384" r="57903" b="60521"/>
          <a:stretch/>
        </p:blipFill>
        <p:spPr>
          <a:xfrm>
            <a:off x="11355164" y="255105"/>
            <a:ext cx="537906" cy="537906"/>
          </a:xfrm>
          <a:prstGeom prst="rect">
            <a:avLst/>
          </a:prstGeom>
          <a:noFill/>
          <a:ln>
            <a:noFill/>
          </a:ln>
        </p:spPr>
      </p:pic>
      <p:sp>
        <p:nvSpPr>
          <p:cNvPr id="4614" name="Google Shape;4614;p71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4615"/>
        <p:cNvGrpSpPr/>
        <p:nvPr/>
      </p:nvGrpSpPr>
      <p:grpSpPr>
        <a:xfrm>
          <a:off x="0" y="0"/>
          <a:ext cx="0" cy="0"/>
          <a:chOff x="0" y="0"/>
          <a:chExt cx="0" cy="0"/>
        </a:xfrm>
      </p:grpSpPr>
      <p:sp>
        <p:nvSpPr>
          <p:cNvPr id="4616" name="Google Shape;4616;p72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17" name="Google Shape;4617;p720"/>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pic>
        <p:nvPicPr>
          <p:cNvPr id="4618" name="Google Shape;4618;p720"/>
          <p:cNvPicPr preferRelativeResize="0"/>
          <p:nvPr/>
        </p:nvPicPr>
        <p:blipFill rotWithShape="1">
          <a:blip r:embed="rId2">
            <a:alphaModFix/>
          </a:blip>
          <a:srcRect l="15849" t="12384" r="57903" b="60521"/>
          <a:stretch/>
        </p:blipFill>
        <p:spPr>
          <a:xfrm>
            <a:off x="11342945" y="251930"/>
            <a:ext cx="537906" cy="537906"/>
          </a:xfrm>
          <a:prstGeom prst="rect">
            <a:avLst/>
          </a:prstGeom>
          <a:noFill/>
          <a:ln>
            <a:noFill/>
          </a:ln>
        </p:spPr>
      </p:pic>
      <p:sp>
        <p:nvSpPr>
          <p:cNvPr id="4619" name="Google Shape;4619;p720"/>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accent1"/>
              </a:buClr>
              <a:buSzPts val="1800"/>
              <a:buFont typeface="Arial"/>
              <a:buNone/>
              <a:defRPr sz="1800" b="1">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0" name="Google Shape;4620;p720"/>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21" name="Google Shape;4621;p720"/>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22" name="Google Shape;4622;p72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623"/>
        <p:cNvGrpSpPr/>
        <p:nvPr/>
      </p:nvGrpSpPr>
      <p:grpSpPr>
        <a:xfrm>
          <a:off x="0" y="0"/>
          <a:ext cx="0" cy="0"/>
          <a:chOff x="0" y="0"/>
          <a:chExt cx="0" cy="0"/>
        </a:xfrm>
      </p:grpSpPr>
      <p:sp>
        <p:nvSpPr>
          <p:cNvPr id="4624" name="Google Shape;4624;p721"/>
          <p:cNvSpPr txBox="1">
            <a:spLocks noGrp="1"/>
          </p:cNvSpPr>
          <p:nvPr>
            <p:ph type="body" idx="1"/>
          </p:nvPr>
        </p:nvSpPr>
        <p:spPr>
          <a:xfrm>
            <a:off x="838200" y="1825625"/>
            <a:ext cx="5122200" cy="4351200"/>
          </a:xfrm>
          <a:prstGeom prst="rect">
            <a:avLst/>
          </a:prstGeom>
          <a:noFill/>
          <a:ln>
            <a:noFill/>
          </a:ln>
        </p:spPr>
        <p:txBody>
          <a:bodyPr spcFirstLastPara="1" wrap="square" lIns="91425" tIns="45700" rIns="91425" bIns="45700" anchor="t" anchorCtr="0">
            <a:noAutofit/>
          </a:bodyPr>
          <a:lstStyle>
            <a:lvl1pPr marL="457200" lvl="0" indent="-368300" algn="l" rtl="0">
              <a:lnSpc>
                <a:spcPct val="90000"/>
              </a:lnSpc>
              <a:spcBef>
                <a:spcPts val="1000"/>
              </a:spcBef>
              <a:spcAft>
                <a:spcPts val="0"/>
              </a:spcAft>
              <a:buClr>
                <a:schemeClr val="accent1"/>
              </a:buClr>
              <a:buSzPts val="2200"/>
              <a:buFont typeface="Arial"/>
              <a:buChar char="•"/>
              <a:defRPr sz="2200">
                <a:solidFill>
                  <a:schemeClr val="dk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5" name="Google Shape;4625;p721"/>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4626" name="Google Shape;4626;p72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4627" name="Google Shape;4627;p721"/>
          <p:cNvCxnSpPr/>
          <p:nvPr/>
        </p:nvCxnSpPr>
        <p:spPr>
          <a:xfrm>
            <a:off x="519786" y="1104775"/>
            <a:ext cx="1899000" cy="0"/>
          </a:xfrm>
          <a:prstGeom prst="straightConnector1">
            <a:avLst/>
          </a:prstGeom>
          <a:noFill/>
          <a:ln w="76200" cap="flat" cmpd="sng">
            <a:solidFill>
              <a:srgbClr val="1899D6"/>
            </a:solidFill>
            <a:prstDash val="solid"/>
            <a:miter lim="800000"/>
            <a:headEnd type="none" w="sm" len="sm"/>
            <a:tailEnd type="none" w="sm" len="sm"/>
          </a:ln>
        </p:spPr>
      </p:cxnSp>
      <p:sp>
        <p:nvSpPr>
          <p:cNvPr id="4628" name="Google Shape;4628;p721"/>
          <p:cNvSpPr txBox="1">
            <a:spLocks noGrp="1"/>
          </p:cNvSpPr>
          <p:nvPr>
            <p:ph type="body" idx="2"/>
          </p:nvPr>
        </p:nvSpPr>
        <p:spPr>
          <a:xfrm>
            <a:off x="7719237" y="2769874"/>
            <a:ext cx="2933400" cy="1738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dk1"/>
              </a:buClr>
              <a:buSzPts val="1400"/>
              <a:buNone/>
              <a:defRPr sz="1400"/>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4629" name="Google Shape;4629;p72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4630" name="Google Shape;4630;p72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400"/>
              <a:buNone/>
              <a:defRPr b="0" i="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4631"/>
        <p:cNvGrpSpPr/>
        <p:nvPr/>
      </p:nvGrpSpPr>
      <p:grpSpPr>
        <a:xfrm>
          <a:off x="0" y="0"/>
          <a:ext cx="0" cy="0"/>
          <a:chOff x="0" y="0"/>
          <a:chExt cx="0" cy="0"/>
        </a:xfrm>
      </p:grpSpPr>
      <p:sp>
        <p:nvSpPr>
          <p:cNvPr id="4632" name="Google Shape;4632;p722"/>
          <p:cNvSpPr/>
          <p:nvPr/>
        </p:nvSpPr>
        <p:spPr>
          <a:xfrm>
            <a:off x="0" y="0"/>
            <a:ext cx="12192000" cy="6858000"/>
          </a:xfrm>
          <a:prstGeom prst="rect">
            <a:avLst/>
          </a:prstGeom>
          <a:solidFill>
            <a:srgbClr val="FFFFFF"/>
          </a:solidFill>
          <a:ln>
            <a:noFill/>
          </a:ln>
        </p:spPr>
      </p:sp>
      <p:sp>
        <p:nvSpPr>
          <p:cNvPr id="4633" name="Google Shape;4633;p722"/>
          <p:cNvSpPr txBox="1">
            <a:spLocks noGrp="1"/>
          </p:cNvSpPr>
          <p:nvPr>
            <p:ph type="body" idx="1"/>
          </p:nvPr>
        </p:nvSpPr>
        <p:spPr>
          <a:xfrm>
            <a:off x="459988" y="561955"/>
            <a:ext cx="99786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5000"/>
              <a:buNone/>
              <a:defRPr sz="50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4634" name="Google Shape;4634;p722"/>
          <p:cNvSpPr txBox="1">
            <a:spLocks noGrp="1"/>
          </p:cNvSpPr>
          <p:nvPr>
            <p:ph type="body" idx="2"/>
          </p:nvPr>
        </p:nvSpPr>
        <p:spPr>
          <a:xfrm>
            <a:off x="8714473" y="4572997"/>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2600"/>
              <a:buNone/>
              <a:defRPr sz="2600" b="1">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cxnSp>
        <p:nvCxnSpPr>
          <p:cNvPr id="4635" name="Google Shape;4635;p722"/>
          <p:cNvCxnSpPr/>
          <p:nvPr/>
        </p:nvCxnSpPr>
        <p:spPr>
          <a:xfrm>
            <a:off x="9730690" y="5414102"/>
            <a:ext cx="1899000" cy="0"/>
          </a:xfrm>
          <a:prstGeom prst="straightConnector1">
            <a:avLst/>
          </a:prstGeom>
          <a:noFill/>
          <a:ln w="76200" cap="flat" cmpd="sng">
            <a:solidFill>
              <a:schemeClr val="lt1"/>
            </a:solidFill>
            <a:prstDash val="solid"/>
            <a:miter lim="800000"/>
            <a:headEnd type="none" w="sm" len="sm"/>
            <a:tailEnd type="none" w="sm" len="sm"/>
          </a:ln>
        </p:spPr>
      </p:cxnSp>
      <p:sp>
        <p:nvSpPr>
          <p:cNvPr id="4636" name="Google Shape;4636;p722"/>
          <p:cNvSpPr txBox="1">
            <a:spLocks noGrp="1"/>
          </p:cNvSpPr>
          <p:nvPr>
            <p:ph type="body" idx="3"/>
          </p:nvPr>
        </p:nvSpPr>
        <p:spPr>
          <a:xfrm>
            <a:off x="8714472" y="5574994"/>
            <a:ext cx="30234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000"/>
              </a:spcBef>
              <a:spcAft>
                <a:spcPts val="0"/>
              </a:spcAft>
              <a:buClr>
                <a:schemeClr val="accent1"/>
              </a:buClr>
              <a:buSzPts val="1400"/>
              <a:buNone/>
              <a:defRPr sz="1400" b="0">
                <a:solidFill>
                  <a:schemeClr val="lt1"/>
                </a:solidFill>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1577"/>
        <p:cNvGrpSpPr/>
        <p:nvPr/>
      </p:nvGrpSpPr>
      <p:grpSpPr>
        <a:xfrm>
          <a:off x="0" y="0"/>
          <a:ext cx="0" cy="0"/>
          <a:chOff x="0" y="0"/>
          <a:chExt cx="0" cy="0"/>
        </a:xfrm>
      </p:grpSpPr>
      <p:pic>
        <p:nvPicPr>
          <p:cNvPr id="1578" name="Google Shape;1578;p243"/>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1579" name="Google Shape;1579;p243"/>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80" name="Google Shape;1580;p24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81" name="Google Shape;1581;p243"/>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1582" name="Google Shape;1582;p243"/>
          <p:cNvSpPr txBox="1">
            <a:spLocks noGrp="1"/>
          </p:cNvSpPr>
          <p:nvPr>
            <p:ph type="body" idx="1"/>
          </p:nvPr>
        </p:nvSpPr>
        <p:spPr>
          <a:xfrm>
            <a:off x="415600" y="1845533"/>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ext and image 1">
  <p:cSld name="CUSTOM_4">
    <p:spTree>
      <p:nvGrpSpPr>
        <p:cNvPr id="1" name="Shape 4637"/>
        <p:cNvGrpSpPr/>
        <p:nvPr/>
      </p:nvGrpSpPr>
      <p:grpSpPr>
        <a:xfrm>
          <a:off x="0" y="0"/>
          <a:ext cx="0" cy="0"/>
          <a:chOff x="0" y="0"/>
          <a:chExt cx="0" cy="0"/>
        </a:xfrm>
      </p:grpSpPr>
      <p:pic>
        <p:nvPicPr>
          <p:cNvPr id="4638" name="Google Shape;4638;p723"/>
          <p:cNvPicPr preferRelativeResize="0"/>
          <p:nvPr/>
        </p:nvPicPr>
        <p:blipFill>
          <a:blip r:embed="rId2">
            <a:alphaModFix/>
          </a:blip>
          <a:stretch>
            <a:fillRect/>
          </a:stretch>
        </p:blipFill>
        <p:spPr>
          <a:xfrm>
            <a:off x="6138933" y="-10400"/>
            <a:ext cx="6053067" cy="6868399"/>
          </a:xfrm>
          <a:prstGeom prst="rect">
            <a:avLst/>
          </a:prstGeom>
          <a:noFill/>
          <a:ln>
            <a:noFill/>
          </a:ln>
        </p:spPr>
      </p:pic>
      <p:sp>
        <p:nvSpPr>
          <p:cNvPr id="4639" name="Google Shape;4639;p723"/>
          <p:cNvSpPr txBox="1">
            <a:spLocks noGrp="1"/>
          </p:cNvSpPr>
          <p:nvPr>
            <p:ph type="title"/>
          </p:nvPr>
        </p:nvSpPr>
        <p:spPr>
          <a:xfrm>
            <a:off x="415600" y="593367"/>
            <a:ext cx="5306700" cy="763500"/>
          </a:xfrm>
          <a:prstGeom prst="rect">
            <a:avLst/>
          </a:prstGeom>
        </p:spPr>
        <p:txBody>
          <a:bodyPr spcFirstLastPara="1" wrap="square" lIns="91425" tIns="45700" rIns="91425" bIns="457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4640" name="Google Shape;4640;p72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4641" name="Google Shape;4641;p723"/>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4642" name="Google Shape;4642;p723"/>
          <p:cNvSpPr txBox="1">
            <a:spLocks noGrp="1"/>
          </p:cNvSpPr>
          <p:nvPr>
            <p:ph type="body" idx="1"/>
          </p:nvPr>
        </p:nvSpPr>
        <p:spPr>
          <a:xfrm>
            <a:off x="415600" y="1845533"/>
            <a:ext cx="5115900" cy="4578300"/>
          </a:xfrm>
          <a:prstGeom prst="rect">
            <a:avLst/>
          </a:prstGeom>
        </p:spPr>
        <p:txBody>
          <a:bodyPr spcFirstLastPara="1" wrap="square" lIns="91425" tIns="45700" rIns="91425" bIns="45700" anchor="t" anchorCtr="0">
            <a:noAutofit/>
          </a:bodyPr>
          <a:lstStyle>
            <a:lvl1pPr marL="457200" lvl="0" indent="-349250" rtl="0">
              <a:spcBef>
                <a:spcPts val="1000"/>
              </a:spcBef>
              <a:spcAft>
                <a:spcPts val="0"/>
              </a:spcAft>
              <a:buSzPts val="1900"/>
              <a:buChar char="•"/>
              <a:defRPr sz="1900"/>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4643"/>
        <p:cNvGrpSpPr/>
        <p:nvPr/>
      </p:nvGrpSpPr>
      <p:grpSpPr>
        <a:xfrm>
          <a:off x="0" y="0"/>
          <a:ext cx="0" cy="0"/>
          <a:chOff x="0" y="0"/>
          <a:chExt cx="0" cy="0"/>
        </a:xfrm>
      </p:grpSpPr>
      <p:sp>
        <p:nvSpPr>
          <p:cNvPr id="4644" name="Google Shape;4644;p72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lvl1pPr lvl="0" algn="ctr" rtl="0">
              <a:spcBef>
                <a:spcPts val="0"/>
              </a:spcBef>
              <a:spcAft>
                <a:spcPts val="0"/>
              </a:spcAft>
              <a:buClr>
                <a:srgbClr val="FFFFFF"/>
              </a:buClr>
              <a:buSzPts val="4800"/>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4645" name="Google Shape;4645;p72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GB"/>
              <a:t>‹#›</a:t>
            </a:fld>
            <a:endParaRPr/>
          </a:p>
        </p:txBody>
      </p:sp>
      <p:pic>
        <p:nvPicPr>
          <p:cNvPr id="4646" name="Google Shape;4646;p724"/>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4654"/>
        <p:cNvGrpSpPr/>
        <p:nvPr/>
      </p:nvGrpSpPr>
      <p:grpSpPr>
        <a:xfrm>
          <a:off x="0" y="0"/>
          <a:ext cx="0" cy="0"/>
          <a:chOff x="0" y="0"/>
          <a:chExt cx="0" cy="0"/>
        </a:xfrm>
      </p:grpSpPr>
      <p:sp>
        <p:nvSpPr>
          <p:cNvPr id="4655" name="Google Shape;4655;p726"/>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gn="l" rtl="0">
              <a:lnSpc>
                <a:spcPct val="115000"/>
              </a:lnSpc>
              <a:spcBef>
                <a:spcPts val="0"/>
              </a:spcBef>
              <a:spcAft>
                <a:spcPts val="0"/>
              </a:spcAft>
              <a:buSzPts val="2400"/>
              <a:buChar char="●"/>
              <a:defRPr/>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sp>
        <p:nvSpPr>
          <p:cNvPr id="4656" name="Google Shape;4656;p7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4657" name="Google Shape;4657;p726"/>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lgn="l" rtl="0">
              <a:lnSpc>
                <a:spcPct val="100000"/>
              </a:lnSpc>
              <a:spcBef>
                <a:spcPts val="0"/>
              </a:spcBef>
              <a:spcAft>
                <a:spcPts val="0"/>
              </a:spcAft>
              <a:buSzPts val="3700"/>
              <a:buNone/>
              <a:defRPr b="1"/>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4658" name="Google Shape;4658;p726"/>
          <p:cNvPicPr preferRelativeResize="0"/>
          <p:nvPr/>
        </p:nvPicPr>
        <p:blipFill rotWithShape="1">
          <a:blip r:embed="rId2">
            <a:alphaModFix/>
          </a:blip>
          <a:srcRect l="6484" t="5864" r="79531" b="62675"/>
          <a:stretch/>
        </p:blipFill>
        <p:spPr>
          <a:xfrm>
            <a:off x="11329400" y="183133"/>
            <a:ext cx="673229" cy="763600"/>
          </a:xfrm>
          <a:prstGeom prst="rect">
            <a:avLst/>
          </a:prstGeom>
          <a:noFill/>
          <a:ln>
            <a:noFill/>
          </a:ln>
        </p:spPr>
      </p:pic>
      <p:cxnSp>
        <p:nvCxnSpPr>
          <p:cNvPr id="4659" name="Google Shape;4659;p726"/>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pic>
        <p:nvPicPr>
          <p:cNvPr id="4660" name="Google Shape;4660;p726"/>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1 line) and Content" type="obj">
  <p:cSld name="OBJECT">
    <p:spTree>
      <p:nvGrpSpPr>
        <p:cNvPr id="1" name="Shape 4671"/>
        <p:cNvGrpSpPr/>
        <p:nvPr/>
      </p:nvGrpSpPr>
      <p:grpSpPr>
        <a:xfrm>
          <a:off x="0" y="0"/>
          <a:ext cx="0" cy="0"/>
          <a:chOff x="0" y="0"/>
          <a:chExt cx="0" cy="0"/>
        </a:xfrm>
      </p:grpSpPr>
      <p:sp>
        <p:nvSpPr>
          <p:cNvPr id="4672" name="Google Shape;4672;p729"/>
          <p:cNvSpPr txBox="1"/>
          <p:nvPr/>
        </p:nvSpPr>
        <p:spPr>
          <a:xfrm>
            <a:off x="0" y="6403824"/>
            <a:ext cx="12192000" cy="453900"/>
          </a:xfrm>
          <a:prstGeom prst="rect">
            <a:avLst/>
          </a:prstGeom>
          <a:gradFill>
            <a:gsLst>
              <a:gs pos="0">
                <a:srgbClr val="BFBFBF"/>
              </a:gs>
              <a:gs pos="0">
                <a:srgbClr val="FFDB03"/>
              </a:gs>
              <a:gs pos="0">
                <a:srgbClr val="ED6B1C"/>
              </a:gs>
              <a:gs pos="100000">
                <a:srgbClr val="CE132D"/>
              </a:gs>
              <a:gs pos="100000">
                <a:srgbClr val="737373"/>
              </a:gs>
            </a:gsLst>
            <a:lin ang="10800025" scaled="0"/>
          </a:gradFill>
          <a:ln>
            <a:noFill/>
          </a:ln>
        </p:spPr>
        <p:txBody>
          <a:bodyPr spcFirstLastPara="1" wrap="square" lIns="121900" tIns="121900" rIns="121900" bIns="121900" anchor="ctr" anchorCtr="0">
            <a:noAutofit/>
          </a:bodyPr>
          <a:lstStyle/>
          <a:p>
            <a:pPr marL="0" lvl="0" indent="0" algn="ctr" rtl="0">
              <a:spcBef>
                <a:spcPts val="0"/>
              </a:spcBef>
              <a:spcAft>
                <a:spcPts val="0"/>
              </a:spcAft>
              <a:buClr>
                <a:schemeClr val="dk1"/>
              </a:buClr>
              <a:buFont typeface="Arial"/>
              <a:buNone/>
            </a:pPr>
            <a:endParaRPr sz="2900" b="1">
              <a:solidFill>
                <a:schemeClr val="lt1"/>
              </a:solidFill>
              <a:latin typeface="Calibri"/>
              <a:ea typeface="Calibri"/>
              <a:cs typeface="Calibri"/>
              <a:sym typeface="Calibri"/>
            </a:endParaRPr>
          </a:p>
        </p:txBody>
      </p:sp>
      <p:sp>
        <p:nvSpPr>
          <p:cNvPr id="4673" name="Google Shape;4673;p729"/>
          <p:cNvSpPr txBox="1">
            <a:spLocks noGrp="1"/>
          </p:cNvSpPr>
          <p:nvPr>
            <p:ph type="body" idx="1"/>
          </p:nvPr>
        </p:nvSpPr>
        <p:spPr>
          <a:xfrm>
            <a:off x="744000" y="2088000"/>
            <a:ext cx="10704000" cy="40644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1200"/>
              </a:spcBef>
              <a:spcAft>
                <a:spcPts val="0"/>
              </a:spcAft>
              <a:buClr>
                <a:schemeClr val="dk2"/>
              </a:buClr>
              <a:buSzPts val="2000"/>
              <a:buNone/>
              <a:defRPr sz="2000" b="0">
                <a:solidFill>
                  <a:schemeClr val="dk2"/>
                </a:solidFill>
              </a:defRPr>
            </a:lvl1pPr>
            <a:lvl2pPr marL="914400" lvl="1" indent="-228600" algn="l" rtl="0">
              <a:lnSpc>
                <a:spcPct val="100000"/>
              </a:lnSpc>
              <a:spcBef>
                <a:spcPts val="700"/>
              </a:spcBef>
              <a:spcAft>
                <a:spcPts val="0"/>
              </a:spcAft>
              <a:buClr>
                <a:schemeClr val="dk1"/>
              </a:buClr>
              <a:buSzPts val="1900"/>
              <a:buNone/>
              <a:defRPr/>
            </a:lvl2pPr>
            <a:lvl3pPr marL="1371600" lvl="2" indent="-349250" algn="l" rtl="0">
              <a:lnSpc>
                <a:spcPct val="100000"/>
              </a:lnSpc>
              <a:spcBef>
                <a:spcPts val="700"/>
              </a:spcBef>
              <a:spcAft>
                <a:spcPts val="0"/>
              </a:spcAft>
              <a:buClr>
                <a:schemeClr val="dk1"/>
              </a:buClr>
              <a:buSzPts val="1900"/>
              <a:buChar char="•"/>
              <a:defRPr/>
            </a:lvl3pPr>
            <a:lvl4pPr marL="1828800" lvl="3" indent="-349250" algn="l" rtl="0">
              <a:lnSpc>
                <a:spcPct val="100000"/>
              </a:lnSpc>
              <a:spcBef>
                <a:spcPts val="700"/>
              </a:spcBef>
              <a:spcAft>
                <a:spcPts val="0"/>
              </a:spcAft>
              <a:buClr>
                <a:schemeClr val="dk1"/>
              </a:buClr>
              <a:buSzPts val="1900"/>
              <a:buChar char="–"/>
              <a:defRPr/>
            </a:lvl4pPr>
            <a:lvl5pPr marL="2286000" lvl="4" indent="-349250" algn="l" rtl="0">
              <a:lnSpc>
                <a:spcPct val="100000"/>
              </a:lnSpc>
              <a:spcBef>
                <a:spcPts val="400"/>
              </a:spcBef>
              <a:spcAft>
                <a:spcPts val="0"/>
              </a:spcAft>
              <a:buClr>
                <a:schemeClr val="dk1"/>
              </a:buClr>
              <a:buSzPts val="1900"/>
              <a:buAutoNum type="arabicPeriod"/>
              <a:defRPr/>
            </a:lvl5pPr>
            <a:lvl6pPr marL="2743200" lvl="5" indent="-349250" algn="l" rtl="0">
              <a:lnSpc>
                <a:spcPct val="100000"/>
              </a:lnSpc>
              <a:spcBef>
                <a:spcPts val="400"/>
              </a:spcBef>
              <a:spcAft>
                <a:spcPts val="0"/>
              </a:spcAft>
              <a:buClr>
                <a:schemeClr val="dk1"/>
              </a:buClr>
              <a:buSzPts val="1900"/>
              <a:buChar char="•"/>
              <a:defRPr/>
            </a:lvl6pPr>
            <a:lvl7pPr marL="3200400" lvl="6" indent="-349250" algn="l" rtl="0">
              <a:lnSpc>
                <a:spcPct val="100000"/>
              </a:lnSpc>
              <a:spcBef>
                <a:spcPts val="400"/>
              </a:spcBef>
              <a:spcAft>
                <a:spcPts val="0"/>
              </a:spcAft>
              <a:buClr>
                <a:schemeClr val="dk1"/>
              </a:buClr>
              <a:buSzPts val="1900"/>
              <a:buChar char="•"/>
              <a:defRPr/>
            </a:lvl7pPr>
            <a:lvl8pPr marL="3657600" lvl="7" indent="-349250" algn="l" rtl="0">
              <a:lnSpc>
                <a:spcPct val="100000"/>
              </a:lnSpc>
              <a:spcBef>
                <a:spcPts val="400"/>
              </a:spcBef>
              <a:spcAft>
                <a:spcPts val="0"/>
              </a:spcAft>
              <a:buClr>
                <a:schemeClr val="dk1"/>
              </a:buClr>
              <a:buSzPts val="1900"/>
              <a:buChar char="•"/>
              <a:defRPr/>
            </a:lvl8pPr>
            <a:lvl9pPr marL="4114800" lvl="8" indent="-349250" algn="l" rtl="0">
              <a:lnSpc>
                <a:spcPct val="100000"/>
              </a:lnSpc>
              <a:spcBef>
                <a:spcPts val="400"/>
              </a:spcBef>
              <a:spcAft>
                <a:spcPts val="0"/>
              </a:spcAft>
              <a:buClr>
                <a:schemeClr val="dk1"/>
              </a:buClr>
              <a:buSzPts val="1900"/>
              <a:buChar char="•"/>
              <a:defRPr/>
            </a:lvl9pPr>
          </a:lstStyle>
          <a:p>
            <a:endParaRPr/>
          </a:p>
        </p:txBody>
      </p:sp>
      <p:sp>
        <p:nvSpPr>
          <p:cNvPr id="4674" name="Google Shape;4674;p729"/>
          <p:cNvSpPr txBox="1">
            <a:spLocks noGrp="1"/>
          </p:cNvSpPr>
          <p:nvPr>
            <p:ph type="sldNum" idx="12"/>
          </p:nvPr>
        </p:nvSpPr>
        <p:spPr>
          <a:xfrm>
            <a:off x="11409045" y="6434734"/>
            <a:ext cx="731700" cy="524700"/>
          </a:xfrm>
          <a:prstGeom prst="rect">
            <a:avLst/>
          </a:prstGeom>
          <a:noFill/>
          <a:ln>
            <a:noFill/>
          </a:ln>
        </p:spPr>
        <p:txBody>
          <a:bodyPr spcFirstLastPara="1" wrap="square" lIns="121900" tIns="121900" rIns="121900" bIns="121900" anchor="t" anchorCtr="0">
            <a:noAutofit/>
          </a:bodyPr>
          <a:lstStyle>
            <a:lvl1pPr lvl="0" algn="r" rtl="0">
              <a:buNone/>
              <a:defRPr sz="1700">
                <a:solidFill>
                  <a:srgbClr val="FFFFFF"/>
                </a:solidFill>
              </a:defRPr>
            </a:lvl1pPr>
            <a:lvl2pPr lvl="1" algn="r" rtl="0">
              <a:buNone/>
              <a:defRPr sz="1700">
                <a:solidFill>
                  <a:srgbClr val="FFFFFF"/>
                </a:solidFill>
              </a:defRPr>
            </a:lvl2pPr>
            <a:lvl3pPr lvl="2" algn="r" rtl="0">
              <a:buNone/>
              <a:defRPr sz="1700">
                <a:solidFill>
                  <a:srgbClr val="FFFFFF"/>
                </a:solidFill>
              </a:defRPr>
            </a:lvl3pPr>
            <a:lvl4pPr lvl="3" algn="r" rtl="0">
              <a:buNone/>
              <a:defRPr sz="1700">
                <a:solidFill>
                  <a:srgbClr val="FFFFFF"/>
                </a:solidFill>
              </a:defRPr>
            </a:lvl4pPr>
            <a:lvl5pPr lvl="4" algn="r" rtl="0">
              <a:buNone/>
              <a:defRPr sz="1700">
                <a:solidFill>
                  <a:srgbClr val="FFFFFF"/>
                </a:solidFill>
              </a:defRPr>
            </a:lvl5pPr>
            <a:lvl6pPr lvl="5" algn="r" rtl="0">
              <a:buNone/>
              <a:defRPr sz="1700">
                <a:solidFill>
                  <a:srgbClr val="FFFFFF"/>
                </a:solidFill>
              </a:defRPr>
            </a:lvl6pPr>
            <a:lvl7pPr lvl="6" algn="r" rtl="0">
              <a:buNone/>
              <a:defRPr sz="1700">
                <a:solidFill>
                  <a:srgbClr val="FFFFFF"/>
                </a:solidFill>
              </a:defRPr>
            </a:lvl7pPr>
            <a:lvl8pPr lvl="7" algn="r" rtl="0">
              <a:buNone/>
              <a:defRPr sz="1700">
                <a:solidFill>
                  <a:srgbClr val="FFFFFF"/>
                </a:solidFill>
              </a:defRPr>
            </a:lvl8pPr>
            <a:lvl9pPr lvl="8" algn="r" rtl="0">
              <a:buNone/>
              <a:defRPr sz="1700">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4675" name="Google Shape;4675;p729"/>
          <p:cNvSpPr txBox="1"/>
          <p:nvPr/>
        </p:nvSpPr>
        <p:spPr>
          <a:xfrm>
            <a:off x="2300800" y="158629"/>
            <a:ext cx="7590300" cy="868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None/>
            </a:pPr>
            <a:endParaRPr sz="4300" b="1" i="0" u="none" strike="noStrike" cap="none">
              <a:solidFill>
                <a:srgbClr val="EC6B14"/>
              </a:solidFill>
              <a:latin typeface="Nunito"/>
              <a:ea typeface="Nunito"/>
              <a:cs typeface="Nunito"/>
              <a:sym typeface="Nuni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and image slide 2">
  <p:cSld name="CUSTOM_4_1">
    <p:spTree>
      <p:nvGrpSpPr>
        <p:cNvPr id="1" name="Shape 1583"/>
        <p:cNvGrpSpPr/>
        <p:nvPr/>
      </p:nvGrpSpPr>
      <p:grpSpPr>
        <a:xfrm>
          <a:off x="0" y="0"/>
          <a:ext cx="0" cy="0"/>
          <a:chOff x="0" y="0"/>
          <a:chExt cx="0" cy="0"/>
        </a:xfrm>
      </p:grpSpPr>
      <p:sp>
        <p:nvSpPr>
          <p:cNvPr id="1584" name="Google Shape;1584;p244"/>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85" name="Google Shape;1585;p244"/>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86" name="Google Shape;1586;p244"/>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1587" name="Google Shape;1587;p244"/>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1588" name="Google Shape;1588;p244"/>
          <p:cNvPicPr preferRelativeResize="0"/>
          <p:nvPr/>
        </p:nvPicPr>
        <p:blipFill rotWithShape="1">
          <a:blip r:embed="rId3">
            <a:alphaModFix/>
          </a:blip>
          <a:srcRect l="1899" r="30981"/>
          <a:stretch/>
        </p:blipFill>
        <p:spPr>
          <a:xfrm>
            <a:off x="6010200" y="-30317"/>
            <a:ext cx="6181802" cy="6918632"/>
          </a:xfrm>
          <a:prstGeom prst="rect">
            <a:avLst/>
          </a:prstGeom>
          <a:noFill/>
          <a:ln>
            <a:noFill/>
          </a:ln>
        </p:spPr>
      </p:pic>
      <p:pic>
        <p:nvPicPr>
          <p:cNvPr id="1589" name="Google Shape;1589;p244"/>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and image slide 2 1">
  <p:cSld name="CUSTOM_4_1_1">
    <p:spTree>
      <p:nvGrpSpPr>
        <p:cNvPr id="1" name="Shape 1590"/>
        <p:cNvGrpSpPr/>
        <p:nvPr/>
      </p:nvGrpSpPr>
      <p:grpSpPr>
        <a:xfrm>
          <a:off x="0" y="0"/>
          <a:ext cx="0" cy="0"/>
          <a:chOff x="0" y="0"/>
          <a:chExt cx="0" cy="0"/>
        </a:xfrm>
      </p:grpSpPr>
      <p:sp>
        <p:nvSpPr>
          <p:cNvPr id="1591" name="Google Shape;1591;p245"/>
          <p:cNvSpPr txBox="1">
            <a:spLocks noGrp="1"/>
          </p:cNvSpPr>
          <p:nvPr>
            <p:ph type="title"/>
          </p:nvPr>
        </p:nvSpPr>
        <p:spPr>
          <a:xfrm>
            <a:off x="415600" y="593367"/>
            <a:ext cx="5306700" cy="763500"/>
          </a:xfrm>
          <a:prstGeom prst="rect">
            <a:avLst/>
          </a:prstGeom>
        </p:spPr>
        <p:txBody>
          <a:bodyPr spcFirstLastPara="1" wrap="square" lIns="121900" tIns="121900" rIns="121900" bIns="121900" anchor="ctr" anchorCtr="0">
            <a:noAutofit/>
          </a:bodyPr>
          <a:lstStyle>
            <a:lvl1pPr lvl="0" rtl="0">
              <a:spcBef>
                <a:spcPts val="0"/>
              </a:spcBef>
              <a:spcAft>
                <a:spcPts val="0"/>
              </a:spcAft>
              <a:buNone/>
              <a:defRPr sz="2700"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92" name="Google Shape;1592;p24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93" name="Google Shape;1593;p245"/>
          <p:cNvPicPr preferRelativeResize="0"/>
          <p:nvPr/>
        </p:nvPicPr>
        <p:blipFill>
          <a:blip r:embed="rId2">
            <a:alphaModFix/>
          </a:blip>
          <a:stretch>
            <a:fillRect/>
          </a:stretch>
        </p:blipFill>
        <p:spPr>
          <a:xfrm>
            <a:off x="11321117" y="147300"/>
            <a:ext cx="682567" cy="674733"/>
          </a:xfrm>
          <a:prstGeom prst="rect">
            <a:avLst/>
          </a:prstGeom>
          <a:noFill/>
          <a:ln>
            <a:noFill/>
          </a:ln>
        </p:spPr>
      </p:pic>
      <p:pic>
        <p:nvPicPr>
          <p:cNvPr id="1594" name="Google Shape;1594;p245"/>
          <p:cNvPicPr preferRelativeResize="0"/>
          <p:nvPr/>
        </p:nvPicPr>
        <p:blipFill>
          <a:blip r:embed="rId2">
            <a:alphaModFix/>
          </a:blip>
          <a:stretch>
            <a:fillRect/>
          </a:stretch>
        </p:blipFill>
        <p:spPr>
          <a:xfrm>
            <a:off x="11321117" y="147300"/>
            <a:ext cx="682567" cy="674733"/>
          </a:xfrm>
          <a:prstGeom prst="rect">
            <a:avLst/>
          </a:prstGeom>
          <a:noFill/>
          <a:ln>
            <a:noFill/>
          </a:ln>
        </p:spPr>
      </p:pic>
      <p:sp>
        <p:nvSpPr>
          <p:cNvPr id="1595" name="Google Shape;1595;p245"/>
          <p:cNvSpPr/>
          <p:nvPr/>
        </p:nvSpPr>
        <p:spPr>
          <a:xfrm>
            <a:off x="6153600" y="0"/>
            <a:ext cx="6038400" cy="6858000"/>
          </a:xfrm>
          <a:prstGeom prst="rect">
            <a:avLst/>
          </a:prstGeom>
          <a:solidFill>
            <a:srgbClr val="D7DF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96" name="Google Shape;1596;p245"/>
          <p:cNvSpPr txBox="1"/>
          <p:nvPr/>
        </p:nvSpPr>
        <p:spPr>
          <a:xfrm>
            <a:off x="7405667" y="18196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image here</a:t>
            </a:r>
            <a:endParaRPr sz="4800"/>
          </a:p>
        </p:txBody>
      </p:sp>
      <p:sp>
        <p:nvSpPr>
          <p:cNvPr id="1597" name="Google Shape;1597;p245"/>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1598" name="Google Shape;1598;p245"/>
          <p:cNvPicPr preferRelativeResize="0"/>
          <p:nvPr/>
        </p:nvPicPr>
        <p:blipFill>
          <a:blip r:embed="rId2">
            <a:alphaModFix/>
          </a:blip>
          <a:stretch>
            <a:fillRect/>
          </a:stretch>
        </p:blipFill>
        <p:spPr>
          <a:xfrm>
            <a:off x="11321117" y="147300"/>
            <a:ext cx="682567" cy="6747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 column no hexagon">
  <p:cSld name="CUSTOM_5">
    <p:spTree>
      <p:nvGrpSpPr>
        <p:cNvPr id="1" name="Shape 1599"/>
        <p:cNvGrpSpPr/>
        <p:nvPr/>
      </p:nvGrpSpPr>
      <p:grpSpPr>
        <a:xfrm>
          <a:off x="0" y="0"/>
          <a:ext cx="0" cy="0"/>
          <a:chOff x="0" y="0"/>
          <a:chExt cx="0" cy="0"/>
        </a:xfrm>
      </p:grpSpPr>
      <p:sp>
        <p:nvSpPr>
          <p:cNvPr id="1600" name="Google Shape;1600;p24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01" name="Google Shape;1601;p246"/>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602" name="Google Shape;1602;p246"/>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603" name="Google Shape;1603;p24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Clr>
                <a:srgbClr val="0098DB"/>
              </a:buClr>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wo text columns white no hexagon">
  <p:cSld name="CUSTOM_6">
    <p:spTree>
      <p:nvGrpSpPr>
        <p:cNvPr id="1" name="Shape 1604"/>
        <p:cNvGrpSpPr/>
        <p:nvPr/>
      </p:nvGrpSpPr>
      <p:grpSpPr>
        <a:xfrm>
          <a:off x="0" y="0"/>
          <a:ext cx="0" cy="0"/>
          <a:chOff x="0" y="0"/>
          <a:chExt cx="0" cy="0"/>
        </a:xfrm>
      </p:grpSpPr>
      <p:sp>
        <p:nvSpPr>
          <p:cNvPr id="1605" name="Google Shape;1605;p24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06" name="Google Shape;1606;p247"/>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607" name="Google Shape;1607;p247"/>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608" name="Google Shape;1608;p247"/>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609" name="Google Shape;1609;p247"/>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ustom Layout 2">
  <p:cSld name="CUSTOM_7">
    <p:spTree>
      <p:nvGrpSpPr>
        <p:cNvPr id="1" name="Shape 1475"/>
        <p:cNvGrpSpPr/>
        <p:nvPr/>
      </p:nvGrpSpPr>
      <p:grpSpPr>
        <a:xfrm>
          <a:off x="0" y="0"/>
          <a:ext cx="0" cy="0"/>
          <a:chOff x="0" y="0"/>
          <a:chExt cx="0" cy="0"/>
        </a:xfrm>
      </p:grpSpPr>
      <p:sp>
        <p:nvSpPr>
          <p:cNvPr id="1476" name="Google Shape;1476;p227"/>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aph">
  <p:cSld name="CUSTOM_6_1">
    <p:spTree>
      <p:nvGrpSpPr>
        <p:cNvPr id="1" name="Shape 1610"/>
        <p:cNvGrpSpPr/>
        <p:nvPr/>
      </p:nvGrpSpPr>
      <p:grpSpPr>
        <a:xfrm>
          <a:off x="0" y="0"/>
          <a:ext cx="0" cy="0"/>
          <a:chOff x="0" y="0"/>
          <a:chExt cx="0" cy="0"/>
        </a:xfrm>
      </p:grpSpPr>
      <p:sp>
        <p:nvSpPr>
          <p:cNvPr id="1611" name="Google Shape;1611;p24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612" name="Google Shape;1612;p24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613" name="Google Shape;1613;p24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614" name="Google Shape;1614;p248"/>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615" name="Google Shape;1615;p248"/>
          <p:cNvSpPr txBox="1"/>
          <p:nvPr/>
        </p:nvSpPr>
        <p:spPr>
          <a:xfrm>
            <a:off x="5748800" y="1946100"/>
            <a:ext cx="6027900" cy="4312800"/>
          </a:xfrm>
          <a:prstGeom prst="rect">
            <a:avLst/>
          </a:prstGeom>
          <a:solidFill>
            <a:srgbClr val="D7DFE6"/>
          </a:solid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a:p>
        </p:txBody>
      </p:sp>
      <p:sp>
        <p:nvSpPr>
          <p:cNvPr id="1616" name="Google Shape;1616;p248"/>
          <p:cNvSpPr txBox="1"/>
          <p:nvPr/>
        </p:nvSpPr>
        <p:spPr>
          <a:xfrm>
            <a:off x="6869400" y="2499100"/>
            <a:ext cx="3786900" cy="32187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4800"/>
              <a:t>Place graph here</a:t>
            </a:r>
            <a:endParaRPr sz="48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1617"/>
        <p:cNvGrpSpPr/>
        <p:nvPr/>
      </p:nvGrpSpPr>
      <p:grpSpPr>
        <a:xfrm>
          <a:off x="0" y="0"/>
          <a:ext cx="0" cy="0"/>
          <a:chOff x="0" y="0"/>
          <a:chExt cx="0" cy="0"/>
        </a:xfrm>
      </p:grpSpPr>
      <p:pic>
        <p:nvPicPr>
          <p:cNvPr id="1618" name="Google Shape;1618;p249"/>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1619" name="Google Shape;1619;p249"/>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20" name="Google Shape;1620;p249"/>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1" name="Google Shape;1621;p249"/>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22" name="Google Shape;1622;p249"/>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1623"/>
        <p:cNvGrpSpPr/>
        <p:nvPr/>
      </p:nvGrpSpPr>
      <p:grpSpPr>
        <a:xfrm>
          <a:off x="0" y="0"/>
          <a:ext cx="0" cy="0"/>
          <a:chOff x="0" y="0"/>
          <a:chExt cx="0" cy="0"/>
        </a:xfrm>
      </p:grpSpPr>
      <p:pic>
        <p:nvPicPr>
          <p:cNvPr id="1624" name="Google Shape;1624;p250"/>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1625" name="Google Shape;1625;p250"/>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26" name="Google Shape;1626;p250"/>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7" name="Google Shape;1627;p250"/>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28" name="Google Shape;1628;p250"/>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29" name="Google Shape;1629;p250"/>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1630"/>
        <p:cNvGrpSpPr/>
        <p:nvPr/>
      </p:nvGrpSpPr>
      <p:grpSpPr>
        <a:xfrm>
          <a:off x="0" y="0"/>
          <a:ext cx="0" cy="0"/>
          <a:chOff x="0" y="0"/>
          <a:chExt cx="0" cy="0"/>
        </a:xfrm>
      </p:grpSpPr>
      <p:pic>
        <p:nvPicPr>
          <p:cNvPr id="1631" name="Google Shape;1631;p251"/>
          <p:cNvPicPr preferRelativeResize="0"/>
          <p:nvPr/>
        </p:nvPicPr>
        <p:blipFill rotWithShape="1">
          <a:blip r:embed="rId2">
            <a:alphaModFix/>
          </a:blip>
          <a:srcRect/>
          <a:stretch/>
        </p:blipFill>
        <p:spPr>
          <a:xfrm>
            <a:off x="0" y="0"/>
            <a:ext cx="12191994" cy="6857993"/>
          </a:xfrm>
          <a:prstGeom prst="rect">
            <a:avLst/>
          </a:prstGeom>
          <a:noFill/>
          <a:ln>
            <a:noFill/>
          </a:ln>
        </p:spPr>
      </p:pic>
      <p:cxnSp>
        <p:nvCxnSpPr>
          <p:cNvPr id="1632" name="Google Shape;1632;p251"/>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33" name="Google Shape;1633;p251"/>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lt1"/>
              </a:buClr>
              <a:buSzPts val="2700"/>
              <a:buFont typeface="Arial"/>
              <a:buNone/>
              <a:defRPr>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34" name="Google Shape;1634;p251"/>
          <p:cNvSpPr txBox="1">
            <a:spLocks noGrp="1"/>
          </p:cNvSpPr>
          <p:nvPr>
            <p:ph type="body" idx="1"/>
          </p:nvPr>
        </p:nvSpPr>
        <p:spPr>
          <a:xfrm>
            <a:off x="838200" y="1825625"/>
            <a:ext cx="105312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lt1"/>
              </a:buClr>
              <a:buSzPts val="1700"/>
              <a:buFont typeface="Arial"/>
              <a:buChar char="•"/>
              <a:defRPr sz="2300">
                <a:solidFill>
                  <a:schemeClr val="lt1"/>
                </a:solidFill>
              </a:defRPr>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35" name="Google Shape;1635;p251"/>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36"/>
        <p:cNvGrpSpPr/>
        <p:nvPr/>
      </p:nvGrpSpPr>
      <p:grpSpPr>
        <a:xfrm>
          <a:off x="0" y="0"/>
          <a:ext cx="0" cy="0"/>
          <a:chOff x="0" y="0"/>
          <a:chExt cx="0" cy="0"/>
        </a:xfrm>
      </p:grpSpPr>
      <p:pic>
        <p:nvPicPr>
          <p:cNvPr id="1637" name="Google Shape;1637;p252"/>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1638" name="Google Shape;1638;p252"/>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39" name="Google Shape;1639;p252"/>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0" name="Google Shape;1640;p252"/>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1" name="Google Shape;1641;p252"/>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2" name="Google Shape;1642;p252"/>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100" b="0" i="0">
                <a:solidFill>
                  <a:srgbClr val="A5A5A5"/>
                </a:solidFill>
              </a:defRPr>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1">
  <p:cSld name="Two Content_1">
    <p:spTree>
      <p:nvGrpSpPr>
        <p:cNvPr id="1" name="Shape 1643"/>
        <p:cNvGrpSpPr/>
        <p:nvPr/>
      </p:nvGrpSpPr>
      <p:grpSpPr>
        <a:xfrm>
          <a:off x="0" y="0"/>
          <a:ext cx="0" cy="0"/>
          <a:chOff x="0" y="0"/>
          <a:chExt cx="0" cy="0"/>
        </a:xfrm>
      </p:grpSpPr>
      <p:pic>
        <p:nvPicPr>
          <p:cNvPr id="1644" name="Google Shape;1644;p253"/>
          <p:cNvPicPr preferRelativeResize="0"/>
          <p:nvPr/>
        </p:nvPicPr>
        <p:blipFill rotWithShape="1">
          <a:blip r:embed="rId2">
            <a:alphaModFix/>
          </a:blip>
          <a:srcRect/>
          <a:stretch/>
        </p:blipFill>
        <p:spPr>
          <a:xfrm>
            <a:off x="11415010" y="254000"/>
            <a:ext cx="449967" cy="528347"/>
          </a:xfrm>
          <a:prstGeom prst="rect">
            <a:avLst/>
          </a:prstGeom>
          <a:noFill/>
          <a:ln>
            <a:noFill/>
          </a:ln>
        </p:spPr>
      </p:pic>
      <p:cxnSp>
        <p:nvCxnSpPr>
          <p:cNvPr id="1645" name="Google Shape;1645;p253"/>
          <p:cNvCxnSpPr/>
          <p:nvPr/>
        </p:nvCxnSpPr>
        <p:spPr>
          <a:xfrm>
            <a:off x="519785"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46" name="Google Shape;1646;p253"/>
          <p:cNvSpPr txBox="1">
            <a:spLocks noGrp="1"/>
          </p:cNvSpPr>
          <p:nvPr>
            <p:ph type="title"/>
          </p:nvPr>
        </p:nvSpPr>
        <p:spPr>
          <a:xfrm>
            <a:off x="426132" y="0"/>
            <a:ext cx="105156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5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47" name="Google Shape;1647;p253"/>
          <p:cNvSpPr txBox="1">
            <a:spLocks noGrp="1"/>
          </p:cNvSpPr>
          <p:nvPr>
            <p:ph type="body" idx="1"/>
          </p:nvPr>
        </p:nvSpPr>
        <p:spPr>
          <a:xfrm>
            <a:off x="838200"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8" name="Google Shape;1648;p253"/>
          <p:cNvSpPr txBox="1">
            <a:spLocks noGrp="1"/>
          </p:cNvSpPr>
          <p:nvPr>
            <p:ph type="body" idx="2"/>
          </p:nvPr>
        </p:nvSpPr>
        <p:spPr>
          <a:xfrm>
            <a:off x="6270865" y="1825625"/>
            <a:ext cx="5066700" cy="4351200"/>
          </a:xfrm>
          <a:prstGeom prst="rect">
            <a:avLst/>
          </a:prstGeom>
          <a:noFill/>
          <a:ln>
            <a:noFill/>
          </a:ln>
        </p:spPr>
        <p:txBody>
          <a:bodyPr spcFirstLastPara="1" wrap="square" lIns="68575" tIns="34275" rIns="68575" bIns="34275" anchor="t" anchorCtr="0">
            <a:noAutofit/>
          </a:bodyPr>
          <a:lstStyle>
            <a:lvl1pPr marL="457200" lvl="0" indent="-336550" algn="l" rtl="0">
              <a:lnSpc>
                <a:spcPct val="90000"/>
              </a:lnSpc>
              <a:spcBef>
                <a:spcPts val="1100"/>
              </a:spcBef>
              <a:spcAft>
                <a:spcPts val="0"/>
              </a:spcAft>
              <a:buClr>
                <a:schemeClr val="accent1"/>
              </a:buClr>
              <a:buSzPts val="1700"/>
              <a:buFont typeface="Arial"/>
              <a:buChar char="•"/>
              <a:defRPr sz="2300"/>
            </a:lvl1pPr>
            <a:lvl2pPr marL="914400" lvl="1" indent="-323850" algn="l" rtl="0">
              <a:lnSpc>
                <a:spcPct val="90000"/>
              </a:lnSpc>
              <a:spcBef>
                <a:spcPts val="500"/>
              </a:spcBef>
              <a:spcAft>
                <a:spcPts val="0"/>
              </a:spcAft>
              <a:buClr>
                <a:schemeClr val="dk1"/>
              </a:buClr>
              <a:buSzPts val="1500"/>
              <a:buChar char="•"/>
              <a:defRPr/>
            </a:lvl2pPr>
            <a:lvl3pPr marL="1371600" lvl="2" indent="-323850" algn="l" rtl="0">
              <a:lnSpc>
                <a:spcPct val="90000"/>
              </a:lnSpc>
              <a:spcBef>
                <a:spcPts val="500"/>
              </a:spcBef>
              <a:spcAft>
                <a:spcPts val="0"/>
              </a:spcAft>
              <a:buClr>
                <a:schemeClr val="dk1"/>
              </a:buClr>
              <a:buSzPts val="1500"/>
              <a:buChar char="•"/>
              <a:defRPr/>
            </a:lvl3pPr>
            <a:lvl4pPr marL="1828800" lvl="3" indent="-323850" algn="l" rtl="0">
              <a:lnSpc>
                <a:spcPct val="90000"/>
              </a:lnSpc>
              <a:spcBef>
                <a:spcPts val="500"/>
              </a:spcBef>
              <a:spcAft>
                <a:spcPts val="0"/>
              </a:spcAft>
              <a:buClr>
                <a:schemeClr val="dk1"/>
              </a:buClr>
              <a:buSzPts val="1500"/>
              <a:buChar char="•"/>
              <a:defRPr/>
            </a:lvl4pPr>
            <a:lvl5pPr marL="2286000" lvl="4" indent="-323850" algn="l" rtl="0">
              <a:lnSpc>
                <a:spcPct val="90000"/>
              </a:lnSpc>
              <a:spcBef>
                <a:spcPts val="500"/>
              </a:spcBef>
              <a:spcAft>
                <a:spcPts val="0"/>
              </a:spcAft>
              <a:buClr>
                <a:schemeClr val="dk1"/>
              </a:buClr>
              <a:buSzPts val="1500"/>
              <a:buChar char="•"/>
              <a:defRPr/>
            </a:lvl5pPr>
            <a:lvl6pPr marL="2743200" lvl="5" indent="-323850" algn="l" rtl="0">
              <a:lnSpc>
                <a:spcPct val="90000"/>
              </a:lnSpc>
              <a:spcBef>
                <a:spcPts val="500"/>
              </a:spcBef>
              <a:spcAft>
                <a:spcPts val="0"/>
              </a:spcAft>
              <a:buClr>
                <a:schemeClr val="dk1"/>
              </a:buClr>
              <a:buSzPts val="1500"/>
              <a:buChar char="•"/>
              <a:defRPr/>
            </a:lvl6pPr>
            <a:lvl7pPr marL="3200400" lvl="6" indent="-323850" algn="l" rtl="0">
              <a:lnSpc>
                <a:spcPct val="90000"/>
              </a:lnSpc>
              <a:spcBef>
                <a:spcPts val="500"/>
              </a:spcBef>
              <a:spcAft>
                <a:spcPts val="0"/>
              </a:spcAft>
              <a:buClr>
                <a:schemeClr val="dk1"/>
              </a:buClr>
              <a:buSzPts val="1500"/>
              <a:buChar char="•"/>
              <a:defRPr/>
            </a:lvl7pPr>
            <a:lvl8pPr marL="3657600" lvl="7" indent="-323850" algn="l" rtl="0">
              <a:lnSpc>
                <a:spcPct val="90000"/>
              </a:lnSpc>
              <a:spcBef>
                <a:spcPts val="500"/>
              </a:spcBef>
              <a:spcAft>
                <a:spcPts val="0"/>
              </a:spcAft>
              <a:buClr>
                <a:schemeClr val="dk1"/>
              </a:buClr>
              <a:buSzPts val="1500"/>
              <a:buChar char="•"/>
              <a:defRPr/>
            </a:lvl8pPr>
            <a:lvl9pPr marL="4114800" lvl="8" indent="-323850" algn="l" rtl="0">
              <a:lnSpc>
                <a:spcPct val="90000"/>
              </a:lnSpc>
              <a:spcBef>
                <a:spcPts val="500"/>
              </a:spcBef>
              <a:spcAft>
                <a:spcPts val="0"/>
              </a:spcAft>
              <a:buClr>
                <a:schemeClr val="dk1"/>
              </a:buClr>
              <a:buSzPts val="1500"/>
              <a:buChar char="•"/>
              <a:defRPr/>
            </a:lvl9pPr>
          </a:lstStyle>
          <a:p>
            <a:endParaRPr/>
          </a:p>
        </p:txBody>
      </p:sp>
      <p:sp>
        <p:nvSpPr>
          <p:cNvPr id="1649" name="Google Shape;1649;p253"/>
          <p:cNvSpPr txBox="1">
            <a:spLocks noGrp="1"/>
          </p:cNvSpPr>
          <p:nvPr>
            <p:ph type="ftr" idx="11"/>
          </p:nvPr>
        </p:nvSpPr>
        <p:spPr>
          <a:xfrm>
            <a:off x="70104" y="6528521"/>
            <a:ext cx="4114800" cy="3372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1500" b="0" i="0"/>
            </a:lvl1pPr>
            <a:lvl2pPr lvl="1" algn="l" rtl="0">
              <a:lnSpc>
                <a:spcPct val="100000"/>
              </a:lnSpc>
              <a:spcBef>
                <a:spcPts val="0"/>
              </a:spcBef>
              <a:spcAft>
                <a:spcPts val="0"/>
              </a:spcAft>
              <a:buSzPts val="1100"/>
              <a:buNone/>
              <a:defRPr sz="1500"/>
            </a:lvl2pPr>
            <a:lvl3pPr lvl="2" algn="l" rtl="0">
              <a:lnSpc>
                <a:spcPct val="100000"/>
              </a:lnSpc>
              <a:spcBef>
                <a:spcPts val="0"/>
              </a:spcBef>
              <a:spcAft>
                <a:spcPts val="0"/>
              </a:spcAft>
              <a:buSzPts val="1100"/>
              <a:buNone/>
              <a:defRPr sz="1500"/>
            </a:lvl3pPr>
            <a:lvl4pPr lvl="3" algn="l" rtl="0">
              <a:lnSpc>
                <a:spcPct val="100000"/>
              </a:lnSpc>
              <a:spcBef>
                <a:spcPts val="0"/>
              </a:spcBef>
              <a:spcAft>
                <a:spcPts val="0"/>
              </a:spcAft>
              <a:buSzPts val="1100"/>
              <a:buNone/>
              <a:defRPr sz="1500"/>
            </a:lvl4pPr>
            <a:lvl5pPr lvl="4" algn="l" rtl="0">
              <a:lnSpc>
                <a:spcPct val="100000"/>
              </a:lnSpc>
              <a:spcBef>
                <a:spcPts val="0"/>
              </a:spcBef>
              <a:spcAft>
                <a:spcPts val="0"/>
              </a:spcAft>
              <a:buSzPts val="1100"/>
              <a:buNone/>
              <a:defRPr sz="1500"/>
            </a:lvl5pPr>
            <a:lvl6pPr lvl="5" algn="l" rtl="0">
              <a:lnSpc>
                <a:spcPct val="100000"/>
              </a:lnSpc>
              <a:spcBef>
                <a:spcPts val="0"/>
              </a:spcBef>
              <a:spcAft>
                <a:spcPts val="0"/>
              </a:spcAft>
              <a:buSzPts val="1100"/>
              <a:buNone/>
              <a:defRPr sz="1500"/>
            </a:lvl6pPr>
            <a:lvl7pPr lvl="6" algn="l" rtl="0">
              <a:lnSpc>
                <a:spcPct val="100000"/>
              </a:lnSpc>
              <a:spcBef>
                <a:spcPts val="0"/>
              </a:spcBef>
              <a:spcAft>
                <a:spcPts val="0"/>
              </a:spcAft>
              <a:buSzPts val="1100"/>
              <a:buNone/>
              <a:defRPr sz="1500"/>
            </a:lvl7pPr>
            <a:lvl8pPr lvl="7" algn="l" rtl="0">
              <a:lnSpc>
                <a:spcPct val="100000"/>
              </a:lnSpc>
              <a:spcBef>
                <a:spcPts val="0"/>
              </a:spcBef>
              <a:spcAft>
                <a:spcPts val="0"/>
              </a:spcAft>
              <a:buSzPts val="1100"/>
              <a:buNone/>
              <a:defRPr sz="1500"/>
            </a:lvl8pPr>
            <a:lvl9pPr lvl="8" algn="l" rtl="0">
              <a:lnSpc>
                <a:spcPct val="100000"/>
              </a:lnSpc>
              <a:spcBef>
                <a:spcPts val="0"/>
              </a:spcBef>
              <a:spcAft>
                <a:spcPts val="0"/>
              </a:spcAft>
              <a:buSzPts val="1100"/>
              <a:buNone/>
              <a:defRPr sz="15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1650"/>
        <p:cNvGrpSpPr/>
        <p:nvPr/>
      </p:nvGrpSpPr>
      <p:grpSpPr>
        <a:xfrm>
          <a:off x="0" y="0"/>
          <a:ext cx="0" cy="0"/>
          <a:chOff x="0" y="0"/>
          <a:chExt cx="0" cy="0"/>
        </a:xfrm>
      </p:grpSpPr>
      <p:sp>
        <p:nvSpPr>
          <p:cNvPr id="1651" name="Google Shape;1651;p25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1652" name="Google Shape;1652;p25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653" name="Google Shape;1653;p2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1500"/>
              <a:buNone/>
              <a:defRPr/>
            </a:lvl2pPr>
            <a:lvl3pPr lvl="2" algn="l" rtl="0">
              <a:lnSpc>
                <a:spcPct val="100000"/>
              </a:lnSpc>
              <a:spcBef>
                <a:spcPts val="0"/>
              </a:spcBef>
              <a:spcAft>
                <a:spcPts val="0"/>
              </a:spcAft>
              <a:buSzPts val="1500"/>
              <a:buNone/>
              <a:defRPr/>
            </a:lvl3pPr>
            <a:lvl4pPr lvl="3" algn="l" rtl="0">
              <a:lnSpc>
                <a:spcPct val="100000"/>
              </a:lnSpc>
              <a:spcBef>
                <a:spcPts val="0"/>
              </a:spcBef>
              <a:spcAft>
                <a:spcPts val="0"/>
              </a:spcAft>
              <a:buSzPts val="1500"/>
              <a:buNone/>
              <a:defRPr/>
            </a:lvl4pPr>
            <a:lvl5pPr lvl="4" algn="l" rtl="0">
              <a:lnSpc>
                <a:spcPct val="100000"/>
              </a:lnSpc>
              <a:spcBef>
                <a:spcPts val="0"/>
              </a:spcBef>
              <a:spcAft>
                <a:spcPts val="0"/>
              </a:spcAft>
              <a:buSzPts val="1500"/>
              <a:buNone/>
              <a:defRPr/>
            </a:lvl5pPr>
            <a:lvl6pPr lvl="5" algn="l" rtl="0">
              <a:lnSpc>
                <a:spcPct val="100000"/>
              </a:lnSpc>
              <a:spcBef>
                <a:spcPts val="0"/>
              </a:spcBef>
              <a:spcAft>
                <a:spcPts val="0"/>
              </a:spcAft>
              <a:buSzPts val="1500"/>
              <a:buNone/>
              <a:defRPr/>
            </a:lvl6pPr>
            <a:lvl7pPr lvl="6" algn="l" rtl="0">
              <a:lnSpc>
                <a:spcPct val="100000"/>
              </a:lnSpc>
              <a:spcBef>
                <a:spcPts val="0"/>
              </a:spcBef>
              <a:spcAft>
                <a:spcPts val="0"/>
              </a:spcAft>
              <a:buSzPts val="1500"/>
              <a:buNone/>
              <a:defRPr/>
            </a:lvl7pPr>
            <a:lvl8pPr lvl="7" algn="l" rtl="0">
              <a:lnSpc>
                <a:spcPct val="100000"/>
              </a:lnSpc>
              <a:spcBef>
                <a:spcPts val="0"/>
              </a:spcBef>
              <a:spcAft>
                <a:spcPts val="0"/>
              </a:spcAft>
              <a:buSzPts val="1500"/>
              <a:buNone/>
              <a:defRPr/>
            </a:lvl8pPr>
            <a:lvl9pPr lvl="8" algn="l" rtl="0">
              <a:lnSpc>
                <a:spcPct val="100000"/>
              </a:lnSpc>
              <a:spcBef>
                <a:spcPts val="0"/>
              </a:spcBef>
              <a:spcAft>
                <a:spcPts val="0"/>
              </a:spcAft>
              <a:buSzPts val="1500"/>
              <a:buNone/>
              <a:defRPr/>
            </a:lvl9pPr>
          </a:lstStyle>
          <a:p>
            <a:endParaRPr/>
          </a:p>
        </p:txBody>
      </p:sp>
      <p:pic>
        <p:nvPicPr>
          <p:cNvPr id="1654" name="Google Shape;1654;p254"/>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1655" name="Google Shape;1655;p2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100" b="0" i="0">
                <a:solidFill>
                  <a:srgbClr val="A5A5A5"/>
                </a:solidFill>
              </a:defRPr>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and image slide 2 1 1">
  <p:cSld name="CUSTOM_4_1_1_1">
    <p:spTree>
      <p:nvGrpSpPr>
        <p:cNvPr id="1" name="Shape 1656"/>
        <p:cNvGrpSpPr/>
        <p:nvPr/>
      </p:nvGrpSpPr>
      <p:grpSpPr>
        <a:xfrm>
          <a:off x="0" y="0"/>
          <a:ext cx="0" cy="0"/>
          <a:chOff x="0" y="0"/>
          <a:chExt cx="0" cy="0"/>
        </a:xfrm>
      </p:grpSpPr>
      <p:pic>
        <p:nvPicPr>
          <p:cNvPr id="1657" name="Google Shape;1657;p255" descr="http://www.behaviouralinsights.co.uk/sites/default/files/aboutus.jpg"/>
          <p:cNvPicPr preferRelativeResize="0"/>
          <p:nvPr/>
        </p:nvPicPr>
        <p:blipFill rotWithShape="1">
          <a:blip r:embed="rId2">
            <a:alphaModFix/>
          </a:blip>
          <a:srcRect l="26167" r="24673"/>
          <a:stretch/>
        </p:blipFill>
        <p:spPr>
          <a:xfrm>
            <a:off x="6134820" y="0"/>
            <a:ext cx="6057180" cy="6858001"/>
          </a:xfrm>
          <a:prstGeom prst="rect">
            <a:avLst/>
          </a:prstGeom>
          <a:noFill/>
          <a:ln>
            <a:noFill/>
          </a:ln>
        </p:spPr>
      </p:pic>
      <p:cxnSp>
        <p:nvCxnSpPr>
          <p:cNvPr id="1658" name="Google Shape;1658;p255"/>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659" name="Google Shape;1659;p255"/>
          <p:cNvPicPr preferRelativeResize="0"/>
          <p:nvPr/>
        </p:nvPicPr>
        <p:blipFill>
          <a:blip r:embed="rId3">
            <a:alphaModFix/>
          </a:blip>
          <a:stretch>
            <a:fillRect/>
          </a:stretch>
        </p:blipFill>
        <p:spPr>
          <a:xfrm>
            <a:off x="11321117" y="147300"/>
            <a:ext cx="682567" cy="674733"/>
          </a:xfrm>
          <a:prstGeom prst="rect">
            <a:avLst/>
          </a:prstGeom>
          <a:noFill/>
          <a:ln>
            <a:noFill/>
          </a:ln>
        </p:spPr>
      </p:pic>
      <p:pic>
        <p:nvPicPr>
          <p:cNvPr id="1660" name="Google Shape;1660;p255"/>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1661" name="Google Shape;1661;p255"/>
          <p:cNvSpPr txBox="1">
            <a:spLocks noGrp="1"/>
          </p:cNvSpPr>
          <p:nvPr>
            <p:ph type="body" idx="1"/>
          </p:nvPr>
        </p:nvSpPr>
        <p:spPr>
          <a:xfrm>
            <a:off x="415600" y="1824200"/>
            <a:ext cx="5115900" cy="45783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662" name="Google Shape;1662;p255"/>
          <p:cNvSpPr/>
          <p:nvPr/>
        </p:nvSpPr>
        <p:spPr>
          <a:xfrm>
            <a:off x="6134667" y="-13500"/>
            <a:ext cx="6057300" cy="6858000"/>
          </a:xfrm>
          <a:prstGeom prst="rect">
            <a:avLst/>
          </a:prstGeom>
          <a:solidFill>
            <a:srgbClr val="434343">
              <a:alpha val="1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1663" name="Google Shape;1663;p255"/>
          <p:cNvPicPr preferRelativeResize="0"/>
          <p:nvPr/>
        </p:nvPicPr>
        <p:blipFill>
          <a:blip r:embed="rId3">
            <a:alphaModFix/>
          </a:blip>
          <a:stretch>
            <a:fillRect/>
          </a:stretch>
        </p:blipFill>
        <p:spPr>
          <a:xfrm>
            <a:off x="11321117" y="147300"/>
            <a:ext cx="682567" cy="674733"/>
          </a:xfrm>
          <a:prstGeom prst="rect">
            <a:avLst/>
          </a:prstGeom>
          <a:noFill/>
          <a:ln>
            <a:noFill/>
          </a:ln>
        </p:spPr>
      </p:pic>
      <p:sp>
        <p:nvSpPr>
          <p:cNvPr id="1664" name="Google Shape;1664;p25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65"/>
        <p:cNvGrpSpPr/>
        <p:nvPr/>
      </p:nvGrpSpPr>
      <p:grpSpPr>
        <a:xfrm>
          <a:off x="0" y="0"/>
          <a:ext cx="0" cy="0"/>
          <a:chOff x="0" y="0"/>
          <a:chExt cx="0" cy="0"/>
        </a:xfrm>
      </p:grpSpPr>
      <p:sp>
        <p:nvSpPr>
          <p:cNvPr id="1666" name="Google Shape;1666;p25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667" name="Google Shape;1667;p256"/>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68" name="Google Shape;1668;p256"/>
          <p:cNvSpPr txBox="1">
            <a:spLocks noGrp="1"/>
          </p:cNvSpPr>
          <p:nvPr>
            <p:ph type="ftr" idx="11"/>
          </p:nvPr>
        </p:nvSpPr>
        <p:spPr>
          <a:xfrm>
            <a:off x="69850" y="6527800"/>
            <a:ext cx="4114800" cy="33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SzPts val="1500"/>
              <a:buNone/>
              <a:defRPr sz="1500"/>
            </a:lvl1pPr>
            <a:lvl2pPr lvl="1" algn="l" rtl="0">
              <a:lnSpc>
                <a:spcPct val="100000"/>
              </a:lnSpc>
              <a:spcBef>
                <a:spcPts val="0"/>
              </a:spcBef>
              <a:spcAft>
                <a:spcPts val="0"/>
              </a:spcAft>
              <a:buSzPts val="1500"/>
              <a:buNone/>
              <a:defRPr sz="1500"/>
            </a:lvl2pPr>
            <a:lvl3pPr lvl="2" algn="l" rtl="0">
              <a:lnSpc>
                <a:spcPct val="100000"/>
              </a:lnSpc>
              <a:spcBef>
                <a:spcPts val="0"/>
              </a:spcBef>
              <a:spcAft>
                <a:spcPts val="0"/>
              </a:spcAft>
              <a:buSzPts val="1500"/>
              <a:buNone/>
              <a:defRPr sz="1500"/>
            </a:lvl3pPr>
            <a:lvl4pPr lvl="3" algn="l" rtl="0">
              <a:lnSpc>
                <a:spcPct val="100000"/>
              </a:lnSpc>
              <a:spcBef>
                <a:spcPts val="0"/>
              </a:spcBef>
              <a:spcAft>
                <a:spcPts val="0"/>
              </a:spcAft>
              <a:buSzPts val="1500"/>
              <a:buNone/>
              <a:defRPr sz="1500"/>
            </a:lvl4pPr>
            <a:lvl5pPr lvl="4" algn="l" rtl="0">
              <a:lnSpc>
                <a:spcPct val="100000"/>
              </a:lnSpc>
              <a:spcBef>
                <a:spcPts val="0"/>
              </a:spcBef>
              <a:spcAft>
                <a:spcPts val="0"/>
              </a:spcAft>
              <a:buSzPts val="1500"/>
              <a:buNone/>
              <a:defRPr sz="1500"/>
            </a:lvl5pPr>
            <a:lvl6pPr lvl="5" algn="l" rtl="0">
              <a:lnSpc>
                <a:spcPct val="100000"/>
              </a:lnSpc>
              <a:spcBef>
                <a:spcPts val="0"/>
              </a:spcBef>
              <a:spcAft>
                <a:spcPts val="0"/>
              </a:spcAft>
              <a:buSzPts val="1500"/>
              <a:buNone/>
              <a:defRPr sz="1500"/>
            </a:lvl6pPr>
            <a:lvl7pPr lvl="6" algn="l" rtl="0">
              <a:lnSpc>
                <a:spcPct val="100000"/>
              </a:lnSpc>
              <a:spcBef>
                <a:spcPts val="0"/>
              </a:spcBef>
              <a:spcAft>
                <a:spcPts val="0"/>
              </a:spcAft>
              <a:buSzPts val="1500"/>
              <a:buNone/>
              <a:defRPr sz="1500"/>
            </a:lvl7pPr>
            <a:lvl8pPr lvl="7" algn="l" rtl="0">
              <a:lnSpc>
                <a:spcPct val="100000"/>
              </a:lnSpc>
              <a:spcBef>
                <a:spcPts val="0"/>
              </a:spcBef>
              <a:spcAft>
                <a:spcPts val="0"/>
              </a:spcAft>
              <a:buSzPts val="1500"/>
              <a:buNone/>
              <a:defRPr sz="1500"/>
            </a:lvl8pPr>
            <a:lvl9pPr lvl="8" algn="l" rtl="0">
              <a:lnSpc>
                <a:spcPct val="100000"/>
              </a:lnSpc>
              <a:spcBef>
                <a:spcPts val="0"/>
              </a:spcBef>
              <a:spcAft>
                <a:spcPts val="0"/>
              </a:spcAft>
              <a:buSzPts val="1500"/>
              <a:buNone/>
              <a:defRPr sz="15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5_Two Content">
  <p:cSld name="15_Two Content">
    <p:spTree>
      <p:nvGrpSpPr>
        <p:cNvPr id="1" name="Shape 1669"/>
        <p:cNvGrpSpPr/>
        <p:nvPr/>
      </p:nvGrpSpPr>
      <p:grpSpPr>
        <a:xfrm>
          <a:off x="0" y="0"/>
          <a:ext cx="0" cy="0"/>
          <a:chOff x="0" y="0"/>
          <a:chExt cx="0" cy="0"/>
        </a:xfrm>
      </p:grpSpPr>
      <p:pic>
        <p:nvPicPr>
          <p:cNvPr id="1670" name="Google Shape;1670;p25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671" name="Google Shape;1671;p257"/>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1672" name="Google Shape;1672;p257"/>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1673" name="Google Shape;1673;p257"/>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1477"/>
        <p:cNvGrpSpPr/>
        <p:nvPr/>
      </p:nvGrpSpPr>
      <p:grpSpPr>
        <a:xfrm>
          <a:off x="0" y="0"/>
          <a:ext cx="0" cy="0"/>
          <a:chOff x="0" y="0"/>
          <a:chExt cx="0" cy="0"/>
        </a:xfrm>
      </p:grpSpPr>
      <p:sp>
        <p:nvSpPr>
          <p:cNvPr id="1478" name="Google Shape;1478;p228"/>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79" name="Google Shape;1479;p22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480" name="Google Shape;1480;p22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481" name="Google Shape;1481;p228"/>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1482" name="Google Shape;1482;p228"/>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1483" name="Google Shape;1483;p228"/>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 w/ text on right (grey)">
  <p:cSld name="Image w/ text on right (grey)">
    <p:spTree>
      <p:nvGrpSpPr>
        <p:cNvPr id="1" name="Shape 1674"/>
        <p:cNvGrpSpPr/>
        <p:nvPr/>
      </p:nvGrpSpPr>
      <p:grpSpPr>
        <a:xfrm>
          <a:off x="0" y="0"/>
          <a:ext cx="0" cy="0"/>
          <a:chOff x="0" y="0"/>
          <a:chExt cx="0" cy="0"/>
        </a:xfrm>
      </p:grpSpPr>
      <p:sp>
        <p:nvSpPr>
          <p:cNvPr id="1675" name="Google Shape;1675;p258"/>
          <p:cNvSpPr/>
          <p:nvPr/>
        </p:nvSpPr>
        <p:spPr>
          <a:xfrm>
            <a:off x="0" y="0"/>
            <a:ext cx="8112000" cy="6858000"/>
          </a:xfrm>
          <a:prstGeom prst="rect">
            <a:avLst/>
          </a:prstGeom>
          <a:solidFill>
            <a:srgbClr val="20202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dk1"/>
              </a:solidFill>
              <a:latin typeface="Arial"/>
              <a:ea typeface="Arial"/>
              <a:cs typeface="Arial"/>
              <a:sym typeface="Arial"/>
            </a:endParaRPr>
          </a:p>
        </p:txBody>
      </p:sp>
      <p:sp>
        <p:nvSpPr>
          <p:cNvPr id="1676" name="Google Shape;1676;p258"/>
          <p:cNvSpPr txBox="1">
            <a:spLocks noGrp="1"/>
          </p:cNvSpPr>
          <p:nvPr>
            <p:ph type="title"/>
          </p:nvPr>
        </p:nvSpPr>
        <p:spPr>
          <a:xfrm>
            <a:off x="8746009" y="274638"/>
            <a:ext cx="2822100" cy="849900"/>
          </a:xfrm>
          <a:prstGeom prst="rect">
            <a:avLst/>
          </a:prstGeom>
          <a:noFill/>
          <a:ln>
            <a:noFill/>
          </a:ln>
        </p:spPr>
        <p:txBody>
          <a:bodyPr spcFirstLastPara="1" wrap="square" lIns="0" tIns="45700" rIns="0" bIns="45700" anchor="b" anchorCtr="0">
            <a:noAutofit/>
          </a:bodyPr>
          <a:lstStyle>
            <a:lvl1pPr lvl="0" algn="l" rtl="0">
              <a:spcBef>
                <a:spcPts val="0"/>
              </a:spcBef>
              <a:spcAft>
                <a:spcPts val="0"/>
              </a:spcAft>
              <a:buClr>
                <a:schemeClr val="dk1"/>
              </a:buClr>
              <a:buSzPts val="19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77" name="Google Shape;1677;p258"/>
          <p:cNvSpPr txBox="1">
            <a:spLocks noGrp="1"/>
          </p:cNvSpPr>
          <p:nvPr>
            <p:ph type="body" idx="1"/>
          </p:nvPr>
        </p:nvSpPr>
        <p:spPr>
          <a:xfrm>
            <a:off x="8746009" y="1484784"/>
            <a:ext cx="2822100" cy="4824000"/>
          </a:xfrm>
          <a:prstGeom prst="rect">
            <a:avLst/>
          </a:prstGeom>
          <a:noFill/>
          <a:ln>
            <a:noFill/>
          </a:ln>
        </p:spPr>
        <p:txBody>
          <a:bodyPr spcFirstLastPara="1" wrap="square" lIns="0" tIns="45700" rIns="0" bIns="45700" anchor="t" anchorCtr="0">
            <a:noAutofit/>
          </a:bodyPr>
          <a:lstStyle>
            <a:lvl1pPr marL="457200" lvl="0" indent="-228600" algn="l" rtl="0">
              <a:spcBef>
                <a:spcPts val="0"/>
              </a:spcBef>
              <a:spcAft>
                <a:spcPts val="0"/>
              </a:spcAft>
              <a:buClr>
                <a:schemeClr val="dk1"/>
              </a:buClr>
              <a:buSzPts val="2400"/>
              <a:buNone/>
              <a:defRPr/>
            </a:lvl1pPr>
            <a:lvl2pPr marL="914400" lvl="1" indent="-228600" algn="l" rtl="0">
              <a:spcBef>
                <a:spcPts val="1200"/>
              </a:spcBef>
              <a:spcAft>
                <a:spcPts val="0"/>
              </a:spcAft>
              <a:buClr>
                <a:schemeClr val="dk1"/>
              </a:buClr>
              <a:buSzPts val="2000"/>
              <a:buNone/>
              <a:defRPr/>
            </a:lvl2pPr>
            <a:lvl3pPr marL="1371600" lvl="2" indent="-228600" algn="l" rtl="0">
              <a:spcBef>
                <a:spcPts val="1200"/>
              </a:spcBef>
              <a:spcAft>
                <a:spcPts val="0"/>
              </a:spcAft>
              <a:buClr>
                <a:schemeClr val="dk1"/>
              </a:buClr>
              <a:buSzPts val="1900"/>
              <a:buNone/>
              <a:defRPr/>
            </a:lvl3pPr>
            <a:lvl4pPr marL="1828800" lvl="3" indent="-228600" algn="l" rtl="0">
              <a:spcBef>
                <a:spcPts val="1200"/>
              </a:spcBef>
              <a:spcAft>
                <a:spcPts val="0"/>
              </a:spcAft>
              <a:buClr>
                <a:schemeClr val="dk1"/>
              </a:buClr>
              <a:buSzPts val="1600"/>
              <a:buNone/>
              <a:defRPr/>
            </a:lvl4pPr>
            <a:lvl5pPr marL="2286000" lvl="4" indent="-228600" algn="l" rtl="0">
              <a:spcBef>
                <a:spcPts val="1200"/>
              </a:spcBef>
              <a:spcAft>
                <a:spcPts val="0"/>
              </a:spcAft>
              <a:buClr>
                <a:schemeClr val="dk1"/>
              </a:buClr>
              <a:buSzPts val="1600"/>
              <a:buNone/>
              <a:defRPr/>
            </a:lvl5pPr>
            <a:lvl6pPr marL="2743200" lvl="5" indent="-349250" algn="l" rtl="0">
              <a:spcBef>
                <a:spcPts val="1200"/>
              </a:spcBef>
              <a:spcAft>
                <a:spcPts val="0"/>
              </a:spcAft>
              <a:buClr>
                <a:schemeClr val="dk1"/>
              </a:buClr>
              <a:buSzPts val="1900"/>
              <a:buChar char="■"/>
              <a:defRPr/>
            </a:lvl6pPr>
            <a:lvl7pPr marL="3200400" lvl="6" indent="-349250" algn="l" rtl="0">
              <a:spcBef>
                <a:spcPts val="2100"/>
              </a:spcBef>
              <a:spcAft>
                <a:spcPts val="0"/>
              </a:spcAft>
              <a:buClr>
                <a:schemeClr val="dk1"/>
              </a:buClr>
              <a:buSzPts val="1900"/>
              <a:buChar char="●"/>
              <a:defRPr/>
            </a:lvl7pPr>
            <a:lvl8pPr marL="3657600" lvl="7" indent="-349250" algn="l" rtl="0">
              <a:spcBef>
                <a:spcPts val="2100"/>
              </a:spcBef>
              <a:spcAft>
                <a:spcPts val="0"/>
              </a:spcAft>
              <a:buClr>
                <a:schemeClr val="dk1"/>
              </a:buClr>
              <a:buSzPts val="1900"/>
              <a:buChar char="○"/>
              <a:defRPr/>
            </a:lvl8pPr>
            <a:lvl9pPr marL="4114800" lvl="8" indent="-349250" algn="l" rtl="0">
              <a:spcBef>
                <a:spcPts val="2100"/>
              </a:spcBef>
              <a:spcAft>
                <a:spcPts val="2100"/>
              </a:spcAft>
              <a:buClr>
                <a:schemeClr val="dk1"/>
              </a:buClr>
              <a:buSzPts val="1900"/>
              <a:buChar char="■"/>
              <a:defRPr/>
            </a:lvl9pPr>
          </a:lstStyle>
          <a:p>
            <a:endParaRPr/>
          </a:p>
        </p:txBody>
      </p:sp>
      <p:cxnSp>
        <p:nvCxnSpPr>
          <p:cNvPr id="1678" name="Google Shape;1678;p258"/>
          <p:cNvCxnSpPr/>
          <p:nvPr/>
        </p:nvCxnSpPr>
        <p:spPr>
          <a:xfrm>
            <a:off x="8746009" y="1268760"/>
            <a:ext cx="2822100" cy="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White text only" type="obj">
  <p:cSld name="OBJECT">
    <p:spTree>
      <p:nvGrpSpPr>
        <p:cNvPr id="1" name="Shape 1679"/>
        <p:cNvGrpSpPr/>
        <p:nvPr/>
      </p:nvGrpSpPr>
      <p:grpSpPr>
        <a:xfrm>
          <a:off x="0" y="0"/>
          <a:ext cx="0" cy="0"/>
          <a:chOff x="0" y="0"/>
          <a:chExt cx="0" cy="0"/>
        </a:xfrm>
      </p:grpSpPr>
      <p:pic>
        <p:nvPicPr>
          <p:cNvPr id="1680" name="Google Shape;1680;p259"/>
          <p:cNvPicPr preferRelativeResize="0"/>
          <p:nvPr/>
        </p:nvPicPr>
        <p:blipFill rotWithShape="1">
          <a:blip r:embed="rId2">
            <a:alphaModFix/>
          </a:blip>
          <a:srcRect/>
          <a:stretch/>
        </p:blipFill>
        <p:spPr>
          <a:xfrm>
            <a:off x="10632504" y="673675"/>
            <a:ext cx="940371" cy="345725"/>
          </a:xfrm>
          <a:prstGeom prst="rect">
            <a:avLst/>
          </a:prstGeom>
          <a:noFill/>
          <a:ln>
            <a:noFill/>
          </a:ln>
        </p:spPr>
      </p:pic>
      <p:sp>
        <p:nvSpPr>
          <p:cNvPr id="1681" name="Google Shape;1681;p259"/>
          <p:cNvSpPr txBox="1">
            <a:spLocks noGrp="1"/>
          </p:cNvSpPr>
          <p:nvPr>
            <p:ph type="title"/>
          </p:nvPr>
        </p:nvSpPr>
        <p:spPr>
          <a:xfrm>
            <a:off x="623888" y="274638"/>
            <a:ext cx="8555100" cy="849900"/>
          </a:xfrm>
          <a:prstGeom prst="rect">
            <a:avLst/>
          </a:prstGeom>
          <a:noFill/>
          <a:ln>
            <a:noFill/>
          </a:ln>
        </p:spPr>
        <p:txBody>
          <a:bodyPr spcFirstLastPara="1" wrap="square" lIns="0" tIns="45700" rIns="0" bIns="45700" anchor="b" anchorCtr="0">
            <a:noAutofit/>
          </a:bodyPr>
          <a:lstStyle>
            <a:lvl1pPr lvl="0" algn="l" rtl="0">
              <a:spcBef>
                <a:spcPts val="0"/>
              </a:spcBef>
              <a:spcAft>
                <a:spcPts val="0"/>
              </a:spcAft>
              <a:buClr>
                <a:schemeClr val="dk1"/>
              </a:buClr>
              <a:buSzPts val="2800"/>
              <a:buFont typeface="Arial"/>
              <a:buNone/>
              <a:defRPr sz="28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1682" name="Google Shape;1682;p259"/>
          <p:cNvSpPr txBox="1">
            <a:spLocks noGrp="1"/>
          </p:cNvSpPr>
          <p:nvPr>
            <p:ph type="body" idx="1"/>
          </p:nvPr>
        </p:nvSpPr>
        <p:spPr>
          <a:xfrm>
            <a:off x="623888" y="1484784"/>
            <a:ext cx="10944300" cy="4824000"/>
          </a:xfrm>
          <a:prstGeom prst="rect">
            <a:avLst/>
          </a:prstGeom>
          <a:noFill/>
          <a:ln>
            <a:noFill/>
          </a:ln>
        </p:spPr>
        <p:txBody>
          <a:bodyPr spcFirstLastPara="1" wrap="square" lIns="0" tIns="45700" rIns="0" bIns="45700" anchor="t" anchorCtr="0">
            <a:noAutofit/>
          </a:bodyPr>
          <a:lstStyle>
            <a:lvl1pPr marL="457200" lvl="0" indent="-228600" algn="l" rtl="0">
              <a:spcBef>
                <a:spcPts val="0"/>
              </a:spcBef>
              <a:spcAft>
                <a:spcPts val="0"/>
              </a:spcAft>
              <a:buClr>
                <a:schemeClr val="dk1"/>
              </a:buClr>
              <a:buSzPts val="2400"/>
              <a:buNone/>
              <a:defRPr sz="2400"/>
            </a:lvl1pPr>
            <a:lvl2pPr marL="914400" lvl="1" indent="-228600" algn="l" rtl="0">
              <a:spcBef>
                <a:spcPts val="1200"/>
              </a:spcBef>
              <a:spcAft>
                <a:spcPts val="0"/>
              </a:spcAft>
              <a:buClr>
                <a:schemeClr val="dk1"/>
              </a:buClr>
              <a:buSzPts val="2000"/>
              <a:buNone/>
              <a:defRPr sz="2000"/>
            </a:lvl2pPr>
            <a:lvl3pPr marL="1371600" lvl="2" indent="-228600" algn="l" rtl="0">
              <a:spcBef>
                <a:spcPts val="1200"/>
              </a:spcBef>
              <a:spcAft>
                <a:spcPts val="0"/>
              </a:spcAft>
              <a:buClr>
                <a:schemeClr val="dk1"/>
              </a:buClr>
              <a:buSzPts val="1900"/>
              <a:buNone/>
              <a:defRPr sz="1900"/>
            </a:lvl3pPr>
            <a:lvl4pPr marL="1828800" lvl="3" indent="-228600" algn="l" rtl="0">
              <a:spcBef>
                <a:spcPts val="1200"/>
              </a:spcBef>
              <a:spcAft>
                <a:spcPts val="0"/>
              </a:spcAft>
              <a:buClr>
                <a:schemeClr val="dk1"/>
              </a:buClr>
              <a:buSzPts val="1600"/>
              <a:buNone/>
              <a:defRPr sz="1600"/>
            </a:lvl4pPr>
            <a:lvl5pPr marL="2286000" lvl="4" indent="-228600" algn="l" rtl="0">
              <a:spcBef>
                <a:spcPts val="1200"/>
              </a:spcBef>
              <a:spcAft>
                <a:spcPts val="0"/>
              </a:spcAft>
              <a:buClr>
                <a:schemeClr val="dk1"/>
              </a:buClr>
              <a:buSzPts val="1600"/>
              <a:buNone/>
              <a:defRPr sz="1600"/>
            </a:lvl5pPr>
            <a:lvl6pPr marL="2743200" lvl="5" indent="-349250" algn="l" rtl="0">
              <a:spcBef>
                <a:spcPts val="1200"/>
              </a:spcBef>
              <a:spcAft>
                <a:spcPts val="0"/>
              </a:spcAft>
              <a:buClr>
                <a:schemeClr val="dk1"/>
              </a:buClr>
              <a:buSzPts val="1900"/>
              <a:buChar char="■"/>
              <a:defRPr/>
            </a:lvl6pPr>
            <a:lvl7pPr marL="3200400" lvl="6" indent="-349250" algn="l" rtl="0">
              <a:spcBef>
                <a:spcPts val="2100"/>
              </a:spcBef>
              <a:spcAft>
                <a:spcPts val="0"/>
              </a:spcAft>
              <a:buClr>
                <a:schemeClr val="dk1"/>
              </a:buClr>
              <a:buSzPts val="1900"/>
              <a:buChar char="●"/>
              <a:defRPr/>
            </a:lvl7pPr>
            <a:lvl8pPr marL="3657600" lvl="7" indent="-349250" algn="l" rtl="0">
              <a:spcBef>
                <a:spcPts val="2100"/>
              </a:spcBef>
              <a:spcAft>
                <a:spcPts val="0"/>
              </a:spcAft>
              <a:buClr>
                <a:schemeClr val="dk1"/>
              </a:buClr>
              <a:buSzPts val="1900"/>
              <a:buChar char="○"/>
              <a:defRPr/>
            </a:lvl8pPr>
            <a:lvl9pPr marL="4114800" lvl="8" indent="-349250" algn="l" rtl="0">
              <a:spcBef>
                <a:spcPts val="2100"/>
              </a:spcBef>
              <a:spcAft>
                <a:spcPts val="2100"/>
              </a:spcAft>
              <a:buClr>
                <a:schemeClr val="dk1"/>
              </a:buClr>
              <a:buSzPts val="1900"/>
              <a:buChar char="■"/>
              <a:defRPr/>
            </a:lvl9pPr>
          </a:lstStyle>
          <a:p>
            <a:endParaRPr/>
          </a:p>
        </p:txBody>
      </p:sp>
      <p:cxnSp>
        <p:nvCxnSpPr>
          <p:cNvPr id="1683" name="Google Shape;1683;p259"/>
          <p:cNvCxnSpPr/>
          <p:nvPr/>
        </p:nvCxnSpPr>
        <p:spPr>
          <a:xfrm>
            <a:off x="623888" y="1268760"/>
            <a:ext cx="10961700" cy="0"/>
          </a:xfrm>
          <a:prstGeom prst="straightConnector1">
            <a:avLst/>
          </a:prstGeom>
          <a:noFill/>
          <a:ln w="19050" cap="flat" cmpd="sng">
            <a:solidFill>
              <a:schemeClr val="accent1"/>
            </a:solidFill>
            <a:prstDash val="solid"/>
            <a:round/>
            <a:headEnd type="none" w="sm" len="sm"/>
            <a:tailEnd type="none" w="sm" len="sm"/>
          </a:ln>
        </p:spPr>
      </p:cxnSp>
      <p:pic>
        <p:nvPicPr>
          <p:cNvPr id="1684" name="Google Shape;1684;p259"/>
          <p:cNvPicPr preferRelativeResize="0"/>
          <p:nvPr/>
        </p:nvPicPr>
        <p:blipFill rotWithShape="1">
          <a:blip r:embed="rId3">
            <a:alphaModFix/>
          </a:blip>
          <a:srcRect/>
          <a:stretch/>
        </p:blipFill>
        <p:spPr>
          <a:xfrm>
            <a:off x="9347327" y="793106"/>
            <a:ext cx="1107948" cy="213369"/>
          </a:xfrm>
          <a:prstGeom prst="rect">
            <a:avLst/>
          </a:prstGeom>
          <a:noFill/>
          <a:ln>
            <a:noFill/>
          </a:ln>
        </p:spPr>
      </p:pic>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685"/>
        <p:cNvGrpSpPr/>
        <p:nvPr/>
      </p:nvGrpSpPr>
      <p:grpSpPr>
        <a:xfrm>
          <a:off x="0" y="0"/>
          <a:ext cx="0" cy="0"/>
          <a:chOff x="0" y="0"/>
          <a:chExt cx="0" cy="0"/>
        </a:xfrm>
      </p:grpSpPr>
      <p:sp>
        <p:nvSpPr>
          <p:cNvPr id="1686" name="Google Shape;1686;p260"/>
          <p:cNvSpPr txBox="1">
            <a:spLocks noGrp="1"/>
          </p:cNvSpPr>
          <p:nvPr>
            <p:ph type="body" idx="1"/>
          </p:nvPr>
        </p:nvSpPr>
        <p:spPr>
          <a:xfrm>
            <a:off x="838201" y="1825625"/>
            <a:ext cx="10531200" cy="4351200"/>
          </a:xfrm>
          <a:prstGeom prst="rect">
            <a:avLst/>
          </a:prstGeom>
          <a:noFill/>
          <a:ln>
            <a:noFill/>
          </a:ln>
        </p:spPr>
        <p:txBody>
          <a:bodyPr spcFirstLastPara="1" wrap="square" lIns="121900" tIns="121900" rIns="121900" bIns="121900" anchor="t" anchorCtr="0">
            <a:noAutofit/>
          </a:bodyPr>
          <a:lstStyle>
            <a:lvl1pPr marL="457200" lvl="0" indent="-228600" algn="l" rtl="0">
              <a:lnSpc>
                <a:spcPct val="115000"/>
              </a:lnSpc>
              <a:spcBef>
                <a:spcPts val="0"/>
              </a:spcBef>
              <a:spcAft>
                <a:spcPts val="0"/>
              </a:spcAft>
              <a:buClr>
                <a:schemeClr val="accent1"/>
              </a:buClr>
              <a:buSzPts val="2400"/>
              <a:buNone/>
              <a:defRPr sz="1200"/>
            </a:lvl1pPr>
            <a:lvl2pPr marL="914400" lvl="1" indent="-349250" algn="l" rtl="0">
              <a:lnSpc>
                <a:spcPct val="115000"/>
              </a:lnSpc>
              <a:spcBef>
                <a:spcPts val="2100"/>
              </a:spcBef>
              <a:spcAft>
                <a:spcPts val="0"/>
              </a:spcAft>
              <a:buSzPts val="1900"/>
              <a:buChar char="○"/>
              <a:defRPr/>
            </a:lvl2pPr>
            <a:lvl3pPr marL="1371600" lvl="2" indent="-349250" algn="l" rtl="0">
              <a:lnSpc>
                <a:spcPct val="115000"/>
              </a:lnSpc>
              <a:spcBef>
                <a:spcPts val="2100"/>
              </a:spcBef>
              <a:spcAft>
                <a:spcPts val="0"/>
              </a:spcAft>
              <a:buSzPts val="1900"/>
              <a:buChar char="■"/>
              <a:defRPr/>
            </a:lvl3pPr>
            <a:lvl4pPr marL="1828800" lvl="3" indent="-349250" algn="l" rtl="0">
              <a:lnSpc>
                <a:spcPct val="115000"/>
              </a:lnSpc>
              <a:spcBef>
                <a:spcPts val="2100"/>
              </a:spcBef>
              <a:spcAft>
                <a:spcPts val="0"/>
              </a:spcAft>
              <a:buSzPts val="1900"/>
              <a:buChar char="●"/>
              <a:defRPr/>
            </a:lvl4pPr>
            <a:lvl5pPr marL="2286000" lvl="4" indent="-349250" algn="l" rtl="0">
              <a:lnSpc>
                <a:spcPct val="115000"/>
              </a:lnSpc>
              <a:spcBef>
                <a:spcPts val="2100"/>
              </a:spcBef>
              <a:spcAft>
                <a:spcPts val="0"/>
              </a:spcAft>
              <a:buSzPts val="1900"/>
              <a:buChar char="○"/>
              <a:defRPr/>
            </a:lvl5pPr>
            <a:lvl6pPr marL="2743200" lvl="5" indent="-349250" algn="l" rtl="0">
              <a:lnSpc>
                <a:spcPct val="115000"/>
              </a:lnSpc>
              <a:spcBef>
                <a:spcPts val="2100"/>
              </a:spcBef>
              <a:spcAft>
                <a:spcPts val="0"/>
              </a:spcAft>
              <a:buSzPts val="1900"/>
              <a:buChar char="■"/>
              <a:defRPr/>
            </a:lvl6pPr>
            <a:lvl7pPr marL="3200400" lvl="6" indent="-349250" algn="l" rtl="0">
              <a:lnSpc>
                <a:spcPct val="115000"/>
              </a:lnSpc>
              <a:spcBef>
                <a:spcPts val="2100"/>
              </a:spcBef>
              <a:spcAft>
                <a:spcPts val="0"/>
              </a:spcAft>
              <a:buSzPts val="1900"/>
              <a:buChar char="●"/>
              <a:defRPr/>
            </a:lvl7pPr>
            <a:lvl8pPr marL="3657600" lvl="7" indent="-349250" algn="l" rtl="0">
              <a:lnSpc>
                <a:spcPct val="115000"/>
              </a:lnSpc>
              <a:spcBef>
                <a:spcPts val="2100"/>
              </a:spcBef>
              <a:spcAft>
                <a:spcPts val="0"/>
              </a:spcAft>
              <a:buSzPts val="1900"/>
              <a:buChar char="○"/>
              <a:defRPr/>
            </a:lvl8pPr>
            <a:lvl9pPr marL="4114800" lvl="8" indent="-349250" algn="l" rtl="0">
              <a:lnSpc>
                <a:spcPct val="115000"/>
              </a:lnSpc>
              <a:spcBef>
                <a:spcPts val="2100"/>
              </a:spcBef>
              <a:spcAft>
                <a:spcPts val="2100"/>
              </a:spcAft>
              <a:buSzPts val="1900"/>
              <a:buChar char="■"/>
              <a:defRPr/>
            </a:lvl9pPr>
          </a:lstStyle>
          <a:p>
            <a:endParaRPr/>
          </a:p>
        </p:txBody>
      </p:sp>
      <p:cxnSp>
        <p:nvCxnSpPr>
          <p:cNvPr id="1687" name="Google Shape;1687;p260"/>
          <p:cNvCxnSpPr/>
          <p:nvPr/>
        </p:nvCxnSpPr>
        <p:spPr>
          <a:xfrm>
            <a:off x="519788" y="1104775"/>
            <a:ext cx="1899300" cy="0"/>
          </a:xfrm>
          <a:prstGeom prst="straightConnector1">
            <a:avLst/>
          </a:prstGeom>
          <a:noFill/>
          <a:ln w="76200" cap="flat" cmpd="sng">
            <a:solidFill>
              <a:srgbClr val="1899D6"/>
            </a:solidFill>
            <a:prstDash val="solid"/>
            <a:round/>
            <a:headEnd type="none" w="sm" len="sm"/>
            <a:tailEnd type="none" w="sm" len="sm"/>
          </a:ln>
        </p:spPr>
      </p:cxnSp>
      <p:sp>
        <p:nvSpPr>
          <p:cNvPr id="1688" name="Google Shape;1688;p260"/>
          <p:cNvSpPr txBox="1">
            <a:spLocks noGrp="1"/>
          </p:cNvSpPr>
          <p:nvPr>
            <p:ph type="sldNum" idx="12"/>
          </p:nvPr>
        </p:nvSpPr>
        <p:spPr>
          <a:xfrm>
            <a:off x="9370016" y="6528148"/>
            <a:ext cx="2743200" cy="365100"/>
          </a:xfrm>
          <a:prstGeom prst="rect">
            <a:avLst/>
          </a:prstGeom>
          <a:noFill/>
          <a:ln>
            <a:noFill/>
          </a:ln>
        </p:spPr>
        <p:txBody>
          <a:bodyPr spcFirstLastPara="1" wrap="square" lIns="121900" tIns="121900" rIns="121900" bIns="121900" anchor="ctr" anchorCtr="0">
            <a:noAutofit/>
          </a:bodyPr>
          <a:lstStyle>
            <a:lvl1pPr marL="0" lvl="0"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1pPr>
            <a:lvl2pPr marL="0" lvl="1"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2pPr>
            <a:lvl3pPr marL="0" lvl="2"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3pPr>
            <a:lvl4pPr marL="0" lvl="3"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4pPr>
            <a:lvl5pPr marL="0" lvl="4"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5pPr>
            <a:lvl6pPr marL="0" lvl="5"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6pPr>
            <a:lvl7pPr marL="0" lvl="6"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7pPr>
            <a:lvl8pPr marL="0" lvl="7"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8pPr>
            <a:lvl9pPr marL="0" lvl="8" indent="0" algn="r" rtl="0">
              <a:lnSpc>
                <a:spcPct val="100000"/>
              </a:lnSpc>
              <a:spcBef>
                <a:spcPts val="0"/>
              </a:spcBef>
              <a:spcAft>
                <a:spcPts val="0"/>
              </a:spcAft>
              <a:buSzPts val="1000"/>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689" name="Google Shape;1689;p260"/>
          <p:cNvSpPr txBox="1">
            <a:spLocks noGrp="1"/>
          </p:cNvSpPr>
          <p:nvPr>
            <p:ph type="title"/>
          </p:nvPr>
        </p:nvSpPr>
        <p:spPr>
          <a:xfrm>
            <a:off x="426132" y="3"/>
            <a:ext cx="10515600" cy="13257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37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pic>
        <p:nvPicPr>
          <p:cNvPr id="1690" name="Google Shape;1690;p260"/>
          <p:cNvPicPr preferRelativeResize="0"/>
          <p:nvPr/>
        </p:nvPicPr>
        <p:blipFill rotWithShape="1">
          <a:blip r:embed="rId2">
            <a:alphaModFix/>
          </a:blip>
          <a:srcRect/>
          <a:stretch/>
        </p:blipFill>
        <p:spPr>
          <a:xfrm>
            <a:off x="11415010" y="254001"/>
            <a:ext cx="449967" cy="528347"/>
          </a:xfrm>
          <a:prstGeom prst="rect">
            <a:avLst/>
          </a:prstGeom>
          <a:noFill/>
          <a:ln>
            <a:noFill/>
          </a:ln>
        </p:spPr>
      </p:pic>
      <p:sp>
        <p:nvSpPr>
          <p:cNvPr id="1691" name="Google Shape;1691;p260"/>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SzPts val="1900"/>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900"/>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692"/>
        <p:cNvGrpSpPr/>
        <p:nvPr/>
      </p:nvGrpSpPr>
      <p:grpSpPr>
        <a:xfrm>
          <a:off x="0" y="0"/>
          <a:ext cx="0" cy="0"/>
          <a:chOff x="0" y="0"/>
          <a:chExt cx="0" cy="0"/>
        </a:xfrm>
      </p:grpSpPr>
      <p:sp>
        <p:nvSpPr>
          <p:cNvPr id="1693" name="Google Shape;1693;p261"/>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694" name="Google Shape;1694;p261"/>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695" name="Google Shape;1695;p261"/>
          <p:cNvSpPr/>
          <p:nvPr/>
        </p:nvSpPr>
        <p:spPr>
          <a:xfrm>
            <a:off x="540759" y="6328719"/>
            <a:ext cx="18792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The Behavioral Insights Team</a:t>
            </a:r>
            <a:endParaRPr sz="1100" b="0" i="0" u="none" strike="noStrike" cap="none">
              <a:solidFill>
                <a:schemeClr val="lt1"/>
              </a:solidFill>
              <a:latin typeface="Poppins"/>
              <a:ea typeface="Poppins"/>
              <a:cs typeface="Poppins"/>
              <a:sym typeface="Poppins"/>
            </a:endParaRPr>
          </a:p>
        </p:txBody>
      </p:sp>
      <p:pic>
        <p:nvPicPr>
          <p:cNvPr id="1696" name="Google Shape;1696;p261"/>
          <p:cNvPicPr preferRelativeResize="0"/>
          <p:nvPr/>
        </p:nvPicPr>
        <p:blipFill rotWithShape="1">
          <a:blip r:embed="rId2">
            <a:alphaModFix/>
          </a:blip>
          <a:srcRect/>
          <a:stretch/>
        </p:blipFill>
        <p:spPr>
          <a:xfrm>
            <a:off x="11207767" y="362015"/>
            <a:ext cx="530928" cy="524755"/>
          </a:xfrm>
          <a:prstGeom prst="rect">
            <a:avLst/>
          </a:prstGeom>
          <a:noFill/>
          <a:ln>
            <a:noFill/>
          </a:ln>
        </p:spPr>
      </p:pic>
      <p:sp>
        <p:nvSpPr>
          <p:cNvPr id="1697" name="Google Shape;1697;p261"/>
          <p:cNvSpPr txBox="1">
            <a:spLocks noGrp="1"/>
          </p:cNvSpPr>
          <p:nvPr>
            <p:ph type="ftr" idx="11"/>
          </p:nvPr>
        </p:nvSpPr>
        <p:spPr>
          <a:xfrm>
            <a:off x="10325301" y="6263259"/>
            <a:ext cx="23283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100" b="0" i="0" u="none" strike="noStrike">
                <a:solidFill>
                  <a:schemeClr val="lt1"/>
                </a:solidFill>
                <a:latin typeface="Poppins Light"/>
                <a:ea typeface="Poppins Light"/>
                <a:cs typeface="Poppins Light"/>
                <a:sym typeface="Poppins Light"/>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grpSp>
        <p:nvGrpSpPr>
          <p:cNvPr id="1698" name="Google Shape;1698;p261"/>
          <p:cNvGrpSpPr/>
          <p:nvPr/>
        </p:nvGrpSpPr>
        <p:grpSpPr>
          <a:xfrm>
            <a:off x="1287797" y="828281"/>
            <a:ext cx="9700869" cy="5351431"/>
            <a:chOff x="268448" y="1410749"/>
            <a:chExt cx="8513268" cy="4283544"/>
          </a:xfrm>
        </p:grpSpPr>
        <p:sp>
          <p:nvSpPr>
            <p:cNvPr id="1699" name="Google Shape;1699;p261"/>
            <p:cNvSpPr/>
            <p:nvPr/>
          </p:nvSpPr>
          <p:spPr>
            <a:xfrm>
              <a:off x="2447179" y="3663893"/>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00" name="Google Shape;1700;p261"/>
            <p:cNvSpPr/>
            <p:nvPr/>
          </p:nvSpPr>
          <p:spPr>
            <a:xfrm>
              <a:off x="4658816"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01" name="Google Shape;1701;p261"/>
            <p:cNvSpPr/>
            <p:nvPr/>
          </p:nvSpPr>
          <p:spPr>
            <a:xfrm>
              <a:off x="268448"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02" name="Google Shape;1702;p261"/>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Section Header 1">
  <p:cSld name="2_Section Header_1">
    <p:spTree>
      <p:nvGrpSpPr>
        <p:cNvPr id="1" name="Shape 1703"/>
        <p:cNvGrpSpPr/>
        <p:nvPr/>
      </p:nvGrpSpPr>
      <p:grpSpPr>
        <a:xfrm>
          <a:off x="0" y="0"/>
          <a:ext cx="0" cy="0"/>
          <a:chOff x="0" y="0"/>
          <a:chExt cx="0" cy="0"/>
        </a:xfrm>
      </p:grpSpPr>
      <p:pic>
        <p:nvPicPr>
          <p:cNvPr id="1704" name="Google Shape;1704;p262"/>
          <p:cNvPicPr preferRelativeResize="0"/>
          <p:nvPr/>
        </p:nvPicPr>
        <p:blipFill rotWithShape="1">
          <a:blip r:embed="rId2">
            <a:alphaModFix/>
          </a:blip>
          <a:srcRect/>
          <a:stretch/>
        </p:blipFill>
        <p:spPr>
          <a:xfrm>
            <a:off x="6387841" y="3377385"/>
            <a:ext cx="5738740" cy="3480614"/>
          </a:xfrm>
          <a:prstGeom prst="rect">
            <a:avLst/>
          </a:prstGeom>
          <a:noFill/>
          <a:ln>
            <a:noFill/>
          </a:ln>
        </p:spPr>
      </p:pic>
      <p:pic>
        <p:nvPicPr>
          <p:cNvPr id="1705" name="Google Shape;1705;p262"/>
          <p:cNvPicPr preferRelativeResize="0"/>
          <p:nvPr/>
        </p:nvPicPr>
        <p:blipFill rotWithShape="1">
          <a:blip r:embed="rId3">
            <a:alphaModFix/>
          </a:blip>
          <a:srcRect/>
          <a:stretch/>
        </p:blipFill>
        <p:spPr>
          <a:xfrm>
            <a:off x="11415009" y="254001"/>
            <a:ext cx="449967" cy="528347"/>
          </a:xfrm>
          <a:prstGeom prst="rect">
            <a:avLst/>
          </a:prstGeom>
          <a:noFill/>
          <a:ln>
            <a:noFill/>
          </a:ln>
        </p:spPr>
      </p:pic>
      <p:cxnSp>
        <p:nvCxnSpPr>
          <p:cNvPr id="1706" name="Google Shape;1706;p262"/>
          <p:cNvCxnSpPr/>
          <p:nvPr/>
        </p:nvCxnSpPr>
        <p:spPr>
          <a:xfrm>
            <a:off x="519787"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707" name="Google Shape;1707;p262"/>
          <p:cNvSpPr txBox="1">
            <a:spLocks noGrp="1"/>
          </p:cNvSpPr>
          <p:nvPr>
            <p:ph type="title"/>
          </p:nvPr>
        </p:nvSpPr>
        <p:spPr>
          <a:xfrm>
            <a:off x="426132" y="1"/>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1708" name="Google Shape;1708;p262"/>
          <p:cNvSpPr txBox="1">
            <a:spLocks noGrp="1"/>
          </p:cNvSpPr>
          <p:nvPr>
            <p:ph type="body" idx="1"/>
          </p:nvPr>
        </p:nvSpPr>
        <p:spPr>
          <a:xfrm>
            <a:off x="838200" y="1825625"/>
            <a:ext cx="10531200" cy="4351200"/>
          </a:xfrm>
          <a:prstGeom prst="rect">
            <a:avLst/>
          </a:prstGeom>
          <a:noFill/>
          <a:ln>
            <a:noFill/>
          </a:ln>
        </p:spPr>
        <p:txBody>
          <a:bodyPr spcFirstLastPara="1" wrap="square" lIns="121900" tIns="60925" rIns="121900" bIns="60925" anchor="t" anchorCtr="0">
            <a:noAutofit/>
          </a:bodyPr>
          <a:lstStyle>
            <a:lvl1pPr marL="457200" lvl="0" indent="-412750" algn="l" rtl="0">
              <a:lnSpc>
                <a:spcPct val="90000"/>
              </a:lnSpc>
              <a:spcBef>
                <a:spcPts val="1000"/>
              </a:spcBef>
              <a:spcAft>
                <a:spcPts val="0"/>
              </a:spcAft>
              <a:buClr>
                <a:schemeClr val="accent1"/>
              </a:buClr>
              <a:buSzPts val="2900"/>
              <a:buFont typeface="Arial"/>
              <a:buChar char="•"/>
              <a:defRPr sz="2200"/>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09" name="Google Shape;1709;p262"/>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tand alone quote slide 4">
  <p:cSld name="SECTION_HEADER_6">
    <p:bg>
      <p:bgPr>
        <a:solidFill>
          <a:srgbClr val="4D4F53"/>
        </a:solidFill>
        <a:effectLst/>
      </p:bgPr>
    </p:bg>
    <p:spTree>
      <p:nvGrpSpPr>
        <p:cNvPr id="1" name="Shape 1710"/>
        <p:cNvGrpSpPr/>
        <p:nvPr/>
      </p:nvGrpSpPr>
      <p:grpSpPr>
        <a:xfrm>
          <a:off x="0" y="0"/>
          <a:ext cx="0" cy="0"/>
          <a:chOff x="0" y="0"/>
          <a:chExt cx="0" cy="0"/>
        </a:xfrm>
      </p:grpSpPr>
      <p:sp>
        <p:nvSpPr>
          <p:cNvPr id="1711" name="Google Shape;1711;p263"/>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712" name="Google Shape;1712;p263"/>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13" name="Google Shape;1713;p263"/>
          <p:cNvSpPr/>
          <p:nvPr/>
        </p:nvSpPr>
        <p:spPr>
          <a:xfrm>
            <a:off x="11321118" y="147300"/>
            <a:ext cx="682500" cy="67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5_Section Header 1">
  <p:cSld name="5_Section Header_1">
    <p:spTree>
      <p:nvGrpSpPr>
        <p:cNvPr id="1" name="Shape 1718"/>
        <p:cNvGrpSpPr/>
        <p:nvPr/>
      </p:nvGrpSpPr>
      <p:grpSpPr>
        <a:xfrm>
          <a:off x="0" y="0"/>
          <a:ext cx="0" cy="0"/>
          <a:chOff x="0" y="0"/>
          <a:chExt cx="0" cy="0"/>
        </a:xfrm>
      </p:grpSpPr>
      <p:sp>
        <p:nvSpPr>
          <p:cNvPr id="1719" name="Google Shape;1719;p265"/>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20" name="Google Shape;1720;p265"/>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21" name="Google Shape;1721;p265"/>
          <p:cNvSpPr/>
          <p:nvPr/>
        </p:nvSpPr>
        <p:spPr>
          <a:xfrm>
            <a:off x="540759" y="6328719"/>
            <a:ext cx="1914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The Behavioral Insights Team </a:t>
            </a:r>
            <a:endParaRPr sz="1100" b="0" i="0" u="none" strike="noStrike" cap="none">
              <a:solidFill>
                <a:schemeClr val="lt1"/>
              </a:solidFill>
              <a:latin typeface="Poppins"/>
              <a:ea typeface="Poppins"/>
              <a:cs typeface="Poppins"/>
              <a:sym typeface="Poppins"/>
            </a:endParaRPr>
          </a:p>
        </p:txBody>
      </p:sp>
      <p:pic>
        <p:nvPicPr>
          <p:cNvPr id="1722" name="Google Shape;1722;p265"/>
          <p:cNvPicPr preferRelativeResize="0"/>
          <p:nvPr/>
        </p:nvPicPr>
        <p:blipFill rotWithShape="1">
          <a:blip r:embed="rId2">
            <a:alphaModFix/>
          </a:blip>
          <a:srcRect/>
          <a:stretch/>
        </p:blipFill>
        <p:spPr>
          <a:xfrm>
            <a:off x="11207767" y="362015"/>
            <a:ext cx="530928" cy="524755"/>
          </a:xfrm>
          <a:prstGeom prst="rect">
            <a:avLst/>
          </a:prstGeom>
          <a:noFill/>
          <a:ln>
            <a:noFill/>
          </a:ln>
        </p:spPr>
      </p:pic>
      <p:sp>
        <p:nvSpPr>
          <p:cNvPr id="1723" name="Google Shape;1723;p265"/>
          <p:cNvSpPr txBox="1">
            <a:spLocks noGrp="1"/>
          </p:cNvSpPr>
          <p:nvPr>
            <p:ph type="ftr" idx="11"/>
          </p:nvPr>
        </p:nvSpPr>
        <p:spPr>
          <a:xfrm>
            <a:off x="10325301" y="6263259"/>
            <a:ext cx="23283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100" b="0" i="0" u="none" strike="noStrike">
                <a:solidFill>
                  <a:schemeClr val="lt1"/>
                </a:solidFill>
                <a:latin typeface="Poppins Light"/>
                <a:ea typeface="Poppins Light"/>
                <a:cs typeface="Poppins Light"/>
                <a:sym typeface="Poppins Light"/>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grpSp>
        <p:nvGrpSpPr>
          <p:cNvPr id="1724" name="Google Shape;1724;p265"/>
          <p:cNvGrpSpPr/>
          <p:nvPr/>
        </p:nvGrpSpPr>
        <p:grpSpPr>
          <a:xfrm>
            <a:off x="1287797" y="828281"/>
            <a:ext cx="9700869" cy="5351431"/>
            <a:chOff x="268448" y="1410749"/>
            <a:chExt cx="8513268" cy="4283544"/>
          </a:xfrm>
        </p:grpSpPr>
        <p:sp>
          <p:nvSpPr>
            <p:cNvPr id="1725" name="Google Shape;1725;p265"/>
            <p:cNvSpPr/>
            <p:nvPr/>
          </p:nvSpPr>
          <p:spPr>
            <a:xfrm>
              <a:off x="2447179" y="3663893"/>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26" name="Google Shape;1726;p265"/>
            <p:cNvSpPr/>
            <p:nvPr/>
          </p:nvSpPr>
          <p:spPr>
            <a:xfrm>
              <a:off x="4658816"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27" name="Google Shape;1727;p265"/>
            <p:cNvSpPr/>
            <p:nvPr/>
          </p:nvSpPr>
          <p:spPr>
            <a:xfrm>
              <a:off x="268448"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28" name="Google Shape;1728;p265"/>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1729"/>
        <p:cNvGrpSpPr/>
        <p:nvPr/>
      </p:nvGrpSpPr>
      <p:grpSpPr>
        <a:xfrm>
          <a:off x="0" y="0"/>
          <a:ext cx="0" cy="0"/>
          <a:chOff x="0" y="0"/>
          <a:chExt cx="0" cy="0"/>
        </a:xfrm>
      </p:grpSpPr>
      <p:sp>
        <p:nvSpPr>
          <p:cNvPr id="1730" name="Google Shape;1730;p266"/>
          <p:cNvSpPr txBox="1">
            <a:spLocks noGrp="1"/>
          </p:cNvSpPr>
          <p:nvPr>
            <p:ph type="title"/>
          </p:nvPr>
        </p:nvSpPr>
        <p:spPr>
          <a:xfrm>
            <a:off x="426132" y="1"/>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cxnSp>
        <p:nvCxnSpPr>
          <p:cNvPr id="1731" name="Google Shape;1731;p266"/>
          <p:cNvCxnSpPr/>
          <p:nvPr/>
        </p:nvCxnSpPr>
        <p:spPr>
          <a:xfrm>
            <a:off x="519787"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1732" name="Google Shape;1732;p266"/>
          <p:cNvPicPr preferRelativeResize="0"/>
          <p:nvPr/>
        </p:nvPicPr>
        <p:blipFill rotWithShape="1">
          <a:blip r:embed="rId2">
            <a:alphaModFix/>
          </a:blip>
          <a:srcRect/>
          <a:stretch/>
        </p:blipFill>
        <p:spPr>
          <a:xfrm>
            <a:off x="11342946" y="251931"/>
            <a:ext cx="537907" cy="537905"/>
          </a:xfrm>
          <a:prstGeom prst="rect">
            <a:avLst/>
          </a:prstGeom>
          <a:noFill/>
          <a:ln>
            <a:noFill/>
          </a:ln>
        </p:spPr>
      </p:pic>
      <p:sp>
        <p:nvSpPr>
          <p:cNvPr id="1733" name="Google Shape;1733;p266"/>
          <p:cNvSpPr txBox="1">
            <a:spLocks noGrp="1"/>
          </p:cNvSpPr>
          <p:nvPr>
            <p:ph type="body" idx="1"/>
          </p:nvPr>
        </p:nvSpPr>
        <p:spPr>
          <a:xfrm>
            <a:off x="838200" y="1825625"/>
            <a:ext cx="5066700" cy="4351200"/>
          </a:xfrm>
          <a:prstGeom prst="rect">
            <a:avLst/>
          </a:prstGeom>
          <a:noFill/>
          <a:ln>
            <a:noFill/>
          </a:ln>
        </p:spPr>
        <p:txBody>
          <a:bodyPr spcFirstLastPara="1" wrap="square" lIns="121900" tIns="60925" rIns="121900" bIns="60925" anchor="t" anchorCtr="0">
            <a:noAutofit/>
          </a:bodyPr>
          <a:lstStyle>
            <a:lvl1pPr marL="457200" lvl="0" indent="-412750" algn="l" rtl="0">
              <a:lnSpc>
                <a:spcPct val="90000"/>
              </a:lnSpc>
              <a:spcBef>
                <a:spcPts val="1000"/>
              </a:spcBef>
              <a:spcAft>
                <a:spcPts val="0"/>
              </a:spcAft>
              <a:buClr>
                <a:schemeClr val="accent1"/>
              </a:buClr>
              <a:buSzPts val="2900"/>
              <a:buFont typeface="Arial"/>
              <a:buChar char="•"/>
              <a:defRPr sz="2200">
                <a:solidFill>
                  <a:schemeClr val="dk1"/>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1734" name="Google Shape;1734;p266"/>
          <p:cNvSpPr txBox="1">
            <a:spLocks noGrp="1"/>
          </p:cNvSpPr>
          <p:nvPr>
            <p:ph type="body" idx="2"/>
          </p:nvPr>
        </p:nvSpPr>
        <p:spPr>
          <a:xfrm>
            <a:off x="6213764" y="1825625"/>
            <a:ext cx="5978400" cy="4351200"/>
          </a:xfrm>
          <a:prstGeom prst="rect">
            <a:avLst/>
          </a:prstGeom>
          <a:noFill/>
          <a:ln>
            <a:noFill/>
          </a:ln>
        </p:spPr>
        <p:txBody>
          <a:bodyPr spcFirstLastPara="1" wrap="square" lIns="121900" tIns="60925" rIns="121900" bIns="60925" anchor="t" anchorCtr="0">
            <a:noAutofit/>
          </a:bodyPr>
          <a:lstStyle>
            <a:lvl1pPr marL="457200" marR="0" lvl="0" indent="-228600" algn="ctr" rtl="0">
              <a:lnSpc>
                <a:spcPct val="90000"/>
              </a:lnSpc>
              <a:spcBef>
                <a:spcPts val="1000"/>
              </a:spcBef>
              <a:spcAft>
                <a:spcPts val="0"/>
              </a:spcAft>
              <a:buClr>
                <a:schemeClr val="accent1"/>
              </a:buClr>
              <a:buSzPts val="2400"/>
              <a:buFont typeface="Arial"/>
              <a:buNone/>
              <a:defRPr sz="1800" b="1">
                <a:solidFill>
                  <a:schemeClr val="dk1"/>
                </a:solidFill>
              </a:defRPr>
            </a:lvl1pPr>
            <a:lvl2pPr marL="914400" lvl="1" indent="-381000" algn="l" rtl="0">
              <a:lnSpc>
                <a:spcPct val="90000"/>
              </a:lnSpc>
              <a:spcBef>
                <a:spcPts val="500"/>
              </a:spcBef>
              <a:spcAft>
                <a:spcPts val="0"/>
              </a:spcAft>
              <a:buClr>
                <a:schemeClr val="dk1"/>
              </a:buClr>
              <a:buSzPts val="2400"/>
              <a:buChar char="•"/>
              <a:defRPr/>
            </a:lvl2pPr>
            <a:lvl3pPr marL="1371600" lvl="2" indent="-381000" algn="l" rtl="0">
              <a:lnSpc>
                <a:spcPct val="90000"/>
              </a:lnSpc>
              <a:spcBef>
                <a:spcPts val="500"/>
              </a:spcBef>
              <a:spcAft>
                <a:spcPts val="0"/>
              </a:spcAft>
              <a:buClr>
                <a:schemeClr val="dk1"/>
              </a:buClr>
              <a:buSzPts val="2400"/>
              <a:buChar char="•"/>
              <a:defRPr/>
            </a:lvl3pPr>
            <a:lvl4pPr marL="1828800" lvl="3" indent="-381000" algn="l" rtl="0">
              <a:lnSpc>
                <a:spcPct val="90000"/>
              </a:lnSpc>
              <a:spcBef>
                <a:spcPts val="500"/>
              </a:spcBef>
              <a:spcAft>
                <a:spcPts val="0"/>
              </a:spcAft>
              <a:buClr>
                <a:schemeClr val="dk1"/>
              </a:buClr>
              <a:buSzPts val="2400"/>
              <a:buChar char="•"/>
              <a:defRPr/>
            </a:lvl4pPr>
            <a:lvl5pPr marL="2286000" lvl="4" indent="-381000" algn="l" rtl="0">
              <a:lnSpc>
                <a:spcPct val="90000"/>
              </a:lnSpc>
              <a:spcBef>
                <a:spcPts val="500"/>
              </a:spcBef>
              <a:spcAft>
                <a:spcPts val="0"/>
              </a:spcAft>
              <a:buClr>
                <a:schemeClr val="dk1"/>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pic>
        <p:nvPicPr>
          <p:cNvPr id="1735" name="Google Shape;1735;p266"/>
          <p:cNvPicPr preferRelativeResize="0"/>
          <p:nvPr/>
        </p:nvPicPr>
        <p:blipFill rotWithShape="1">
          <a:blip r:embed="rId3">
            <a:alphaModFix/>
          </a:blip>
          <a:srcRect/>
          <a:stretch/>
        </p:blipFill>
        <p:spPr>
          <a:xfrm>
            <a:off x="11415009" y="254001"/>
            <a:ext cx="449967" cy="528347"/>
          </a:xfrm>
          <a:prstGeom prst="rect">
            <a:avLst/>
          </a:prstGeom>
          <a:noFill/>
          <a:ln>
            <a:noFill/>
          </a:ln>
        </p:spPr>
      </p:pic>
      <p:sp>
        <p:nvSpPr>
          <p:cNvPr id="1736" name="Google Shape;1736;p266"/>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t" anchorCtr="0">
            <a:noAutofit/>
          </a:bodyPr>
          <a:lstStyle>
            <a:lvl1pPr marR="0" lvl="0" algn="l" rtl="0">
              <a:lnSpc>
                <a:spcPct val="100000"/>
              </a:lnSpc>
              <a:spcBef>
                <a:spcPts val="0"/>
              </a:spcBef>
              <a:spcAft>
                <a:spcPts val="0"/>
              </a:spcAft>
              <a:buClr>
                <a:srgbClr val="000000"/>
              </a:buClr>
              <a:buSzPts val="1900"/>
              <a:buFont typeface="Arial"/>
              <a:buNone/>
              <a:defRPr sz="1000" b="0" i="0" u="none" strike="noStrike" cap="none">
                <a:solidFill>
                  <a:srgbClr val="A5A5A5"/>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nd alone quote slide 6">
  <p:cSld name="SECTION_HEADER_8">
    <p:bg>
      <p:bgPr>
        <a:solidFill>
          <a:srgbClr val="4D4F53"/>
        </a:solidFill>
        <a:effectLst/>
      </p:bgPr>
    </p:bg>
    <p:spTree>
      <p:nvGrpSpPr>
        <p:cNvPr id="1" name="Shape 1737"/>
        <p:cNvGrpSpPr/>
        <p:nvPr/>
      </p:nvGrpSpPr>
      <p:grpSpPr>
        <a:xfrm>
          <a:off x="0" y="0"/>
          <a:ext cx="0" cy="0"/>
          <a:chOff x="0" y="0"/>
          <a:chExt cx="0" cy="0"/>
        </a:xfrm>
      </p:grpSpPr>
      <p:sp>
        <p:nvSpPr>
          <p:cNvPr id="1738" name="Google Shape;1738;p267"/>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FFFFF"/>
              </a:buClr>
              <a:buSzPts val="4800"/>
              <a:buNone/>
              <a:defRPr sz="4800" i="1">
                <a:solidFill>
                  <a:srgbClr val="FFFFFF"/>
                </a:solidFill>
              </a:defRPr>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739" name="Google Shape;1739;p267"/>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40" name="Google Shape;1740;p267"/>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1741"/>
        <p:cNvGrpSpPr/>
        <p:nvPr/>
      </p:nvGrpSpPr>
      <p:grpSpPr>
        <a:xfrm>
          <a:off x="0" y="0"/>
          <a:ext cx="0" cy="0"/>
          <a:chOff x="0" y="0"/>
          <a:chExt cx="0" cy="0"/>
        </a:xfrm>
      </p:grpSpPr>
      <p:sp>
        <p:nvSpPr>
          <p:cNvPr id="1742" name="Google Shape;1742;p268"/>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43" name="Google Shape;1743;p268"/>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44" name="Google Shape;1744;p268"/>
          <p:cNvSpPr/>
          <p:nvPr/>
        </p:nvSpPr>
        <p:spPr>
          <a:xfrm>
            <a:off x="540759" y="6328719"/>
            <a:ext cx="1914300" cy="24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The Behavioral Insights Team </a:t>
            </a:r>
            <a:endParaRPr sz="1100" b="0" i="0" u="none" strike="noStrike" cap="none">
              <a:solidFill>
                <a:schemeClr val="lt1"/>
              </a:solidFill>
              <a:latin typeface="Poppins"/>
              <a:ea typeface="Poppins"/>
              <a:cs typeface="Poppins"/>
              <a:sym typeface="Poppins"/>
            </a:endParaRPr>
          </a:p>
        </p:txBody>
      </p:sp>
      <p:pic>
        <p:nvPicPr>
          <p:cNvPr id="1745" name="Google Shape;1745;p268"/>
          <p:cNvPicPr preferRelativeResize="0"/>
          <p:nvPr/>
        </p:nvPicPr>
        <p:blipFill rotWithShape="1">
          <a:blip r:embed="rId2">
            <a:alphaModFix/>
          </a:blip>
          <a:srcRect/>
          <a:stretch/>
        </p:blipFill>
        <p:spPr>
          <a:xfrm>
            <a:off x="11207767" y="362015"/>
            <a:ext cx="530928" cy="524755"/>
          </a:xfrm>
          <a:prstGeom prst="rect">
            <a:avLst/>
          </a:prstGeom>
          <a:noFill/>
          <a:ln>
            <a:noFill/>
          </a:ln>
        </p:spPr>
      </p:pic>
      <p:sp>
        <p:nvSpPr>
          <p:cNvPr id="1746" name="Google Shape;1746;p268"/>
          <p:cNvSpPr txBox="1">
            <a:spLocks noGrp="1"/>
          </p:cNvSpPr>
          <p:nvPr>
            <p:ph type="ftr" idx="11"/>
          </p:nvPr>
        </p:nvSpPr>
        <p:spPr>
          <a:xfrm>
            <a:off x="10325301" y="6263259"/>
            <a:ext cx="23283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500"/>
              <a:buNone/>
              <a:defRPr sz="1100" b="0" i="0" u="none" strike="noStrike">
                <a:solidFill>
                  <a:schemeClr val="lt1"/>
                </a:solidFill>
                <a:latin typeface="Poppins Light"/>
                <a:ea typeface="Poppins Light"/>
                <a:cs typeface="Poppins Light"/>
                <a:sym typeface="Poppins Light"/>
              </a:defRPr>
            </a:lvl1pPr>
            <a:lvl2pPr lvl="1" algn="l" rtl="0">
              <a:lnSpc>
                <a:spcPct val="100000"/>
              </a:lnSpc>
              <a:spcBef>
                <a:spcPts val="0"/>
              </a:spcBef>
              <a:spcAft>
                <a:spcPts val="0"/>
              </a:spcAft>
              <a:buSzPts val="1500"/>
              <a:buNone/>
              <a:defRPr sz="1900"/>
            </a:lvl2pPr>
            <a:lvl3pPr lvl="2" algn="l" rtl="0">
              <a:lnSpc>
                <a:spcPct val="100000"/>
              </a:lnSpc>
              <a:spcBef>
                <a:spcPts val="0"/>
              </a:spcBef>
              <a:spcAft>
                <a:spcPts val="0"/>
              </a:spcAft>
              <a:buSzPts val="1500"/>
              <a:buNone/>
              <a:defRPr sz="1900"/>
            </a:lvl3pPr>
            <a:lvl4pPr lvl="3" algn="l" rtl="0">
              <a:lnSpc>
                <a:spcPct val="100000"/>
              </a:lnSpc>
              <a:spcBef>
                <a:spcPts val="0"/>
              </a:spcBef>
              <a:spcAft>
                <a:spcPts val="0"/>
              </a:spcAft>
              <a:buSzPts val="1500"/>
              <a:buNone/>
              <a:defRPr sz="1900"/>
            </a:lvl4pPr>
            <a:lvl5pPr lvl="4" algn="l" rtl="0">
              <a:lnSpc>
                <a:spcPct val="100000"/>
              </a:lnSpc>
              <a:spcBef>
                <a:spcPts val="0"/>
              </a:spcBef>
              <a:spcAft>
                <a:spcPts val="0"/>
              </a:spcAft>
              <a:buSzPts val="1500"/>
              <a:buNone/>
              <a:defRPr sz="1900"/>
            </a:lvl5pPr>
            <a:lvl6pPr lvl="5" algn="l" rtl="0">
              <a:lnSpc>
                <a:spcPct val="100000"/>
              </a:lnSpc>
              <a:spcBef>
                <a:spcPts val="0"/>
              </a:spcBef>
              <a:spcAft>
                <a:spcPts val="0"/>
              </a:spcAft>
              <a:buSzPts val="1500"/>
              <a:buNone/>
              <a:defRPr sz="1900"/>
            </a:lvl6pPr>
            <a:lvl7pPr lvl="6" algn="l" rtl="0">
              <a:lnSpc>
                <a:spcPct val="100000"/>
              </a:lnSpc>
              <a:spcBef>
                <a:spcPts val="0"/>
              </a:spcBef>
              <a:spcAft>
                <a:spcPts val="0"/>
              </a:spcAft>
              <a:buSzPts val="1500"/>
              <a:buNone/>
              <a:defRPr sz="1900"/>
            </a:lvl7pPr>
            <a:lvl8pPr lvl="7" algn="l" rtl="0">
              <a:lnSpc>
                <a:spcPct val="100000"/>
              </a:lnSpc>
              <a:spcBef>
                <a:spcPts val="0"/>
              </a:spcBef>
              <a:spcAft>
                <a:spcPts val="0"/>
              </a:spcAft>
              <a:buSzPts val="1500"/>
              <a:buNone/>
              <a:defRPr sz="1900"/>
            </a:lvl8pPr>
            <a:lvl9pPr lvl="8" algn="l" rtl="0">
              <a:lnSpc>
                <a:spcPct val="100000"/>
              </a:lnSpc>
              <a:spcBef>
                <a:spcPts val="0"/>
              </a:spcBef>
              <a:spcAft>
                <a:spcPts val="0"/>
              </a:spcAft>
              <a:buSzPts val="1500"/>
              <a:buNone/>
              <a:defRPr sz="1900"/>
            </a:lvl9pPr>
          </a:lstStyle>
          <a:p>
            <a:endParaRPr/>
          </a:p>
        </p:txBody>
      </p:sp>
      <p:grpSp>
        <p:nvGrpSpPr>
          <p:cNvPr id="1747" name="Google Shape;1747;p268"/>
          <p:cNvGrpSpPr/>
          <p:nvPr/>
        </p:nvGrpSpPr>
        <p:grpSpPr>
          <a:xfrm>
            <a:off x="1287797" y="828281"/>
            <a:ext cx="9700869" cy="5351431"/>
            <a:chOff x="268448" y="1410749"/>
            <a:chExt cx="8513268" cy="4283544"/>
          </a:xfrm>
        </p:grpSpPr>
        <p:sp>
          <p:nvSpPr>
            <p:cNvPr id="1748" name="Google Shape;1748;p268"/>
            <p:cNvSpPr/>
            <p:nvPr/>
          </p:nvSpPr>
          <p:spPr>
            <a:xfrm>
              <a:off x="2447179" y="3663893"/>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49" name="Google Shape;1749;p268"/>
            <p:cNvSpPr/>
            <p:nvPr/>
          </p:nvSpPr>
          <p:spPr>
            <a:xfrm>
              <a:off x="4658816" y="2525087"/>
              <a:ext cx="4122900" cy="2030400"/>
            </a:xfrm>
            <a:prstGeom prst="diamond">
              <a:avLst/>
            </a:prstGeom>
            <a:solidFill>
              <a:srgbClr val="D7DFE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50" name="Google Shape;1750;p268"/>
            <p:cNvSpPr/>
            <p:nvPr/>
          </p:nvSpPr>
          <p:spPr>
            <a:xfrm>
              <a:off x="268448"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51" name="Google Shape;1751;p268"/>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1488"/>
        <p:cNvGrpSpPr/>
        <p:nvPr/>
      </p:nvGrpSpPr>
      <p:grpSpPr>
        <a:xfrm>
          <a:off x="0" y="0"/>
          <a:ext cx="0" cy="0"/>
          <a:chOff x="0" y="0"/>
          <a:chExt cx="0" cy="0"/>
        </a:xfrm>
      </p:grpSpPr>
      <p:sp>
        <p:nvSpPr>
          <p:cNvPr id="1489" name="Google Shape;1489;p23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490" name="Google Shape;1490;p23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91" name="Google Shape;1491;p23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92" name="Google Shape;1492;p230"/>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493" name="Google Shape;1493;p230"/>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494" name="Google Shape;1494;p230"/>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tand alone quote slide 5">
  <p:cSld name="SECTION_HEADER_7">
    <p:bg>
      <p:bgPr>
        <a:solidFill>
          <a:srgbClr val="4D4F53"/>
        </a:solidFill>
        <a:effectLst/>
      </p:bgPr>
    </p:bg>
    <p:spTree>
      <p:nvGrpSpPr>
        <p:cNvPr id="1" name="Shape 1752"/>
        <p:cNvGrpSpPr/>
        <p:nvPr/>
      </p:nvGrpSpPr>
      <p:grpSpPr>
        <a:xfrm>
          <a:off x="0" y="0"/>
          <a:ext cx="0" cy="0"/>
          <a:chOff x="0" y="0"/>
          <a:chExt cx="0" cy="0"/>
        </a:xfrm>
      </p:grpSpPr>
      <p:sp>
        <p:nvSpPr>
          <p:cNvPr id="1753" name="Google Shape;1753;p269"/>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100000"/>
              </a:lnSpc>
              <a:spcBef>
                <a:spcPts val="0"/>
              </a:spcBef>
              <a:spcAft>
                <a:spcPts val="0"/>
              </a:spcAft>
              <a:buClr>
                <a:srgbClr val="FFFFFF"/>
              </a:buClr>
              <a:buSzPts val="4800"/>
              <a:buNone/>
              <a:defRPr sz="4800" i="1">
                <a:solidFill>
                  <a:srgbClr val="FFFFFF"/>
                </a:solidFill>
              </a:defRPr>
            </a:lvl1pPr>
            <a:lvl2pPr lvl="1" algn="ctr" rtl="0">
              <a:lnSpc>
                <a:spcPct val="100000"/>
              </a:lnSpc>
              <a:spcBef>
                <a:spcPts val="0"/>
              </a:spcBef>
              <a:spcAft>
                <a:spcPts val="0"/>
              </a:spcAft>
              <a:buSzPts val="4800"/>
              <a:buNone/>
              <a:defRPr sz="4800"/>
            </a:lvl2pPr>
            <a:lvl3pPr lvl="2" algn="ctr" rtl="0">
              <a:lnSpc>
                <a:spcPct val="100000"/>
              </a:lnSpc>
              <a:spcBef>
                <a:spcPts val="0"/>
              </a:spcBef>
              <a:spcAft>
                <a:spcPts val="0"/>
              </a:spcAft>
              <a:buSzPts val="4800"/>
              <a:buNone/>
              <a:defRPr sz="4800"/>
            </a:lvl3pPr>
            <a:lvl4pPr lvl="3" algn="ctr" rtl="0">
              <a:lnSpc>
                <a:spcPct val="100000"/>
              </a:lnSpc>
              <a:spcBef>
                <a:spcPts val="0"/>
              </a:spcBef>
              <a:spcAft>
                <a:spcPts val="0"/>
              </a:spcAft>
              <a:buSzPts val="4800"/>
              <a:buNone/>
              <a:defRPr sz="4800"/>
            </a:lvl4pPr>
            <a:lvl5pPr lvl="4" algn="ctr" rtl="0">
              <a:lnSpc>
                <a:spcPct val="100000"/>
              </a:lnSpc>
              <a:spcBef>
                <a:spcPts val="0"/>
              </a:spcBef>
              <a:spcAft>
                <a:spcPts val="0"/>
              </a:spcAft>
              <a:buSzPts val="4800"/>
              <a:buNone/>
              <a:defRPr sz="4800"/>
            </a:lvl5pPr>
            <a:lvl6pPr lvl="5" algn="ctr" rtl="0">
              <a:lnSpc>
                <a:spcPct val="100000"/>
              </a:lnSpc>
              <a:spcBef>
                <a:spcPts val="0"/>
              </a:spcBef>
              <a:spcAft>
                <a:spcPts val="0"/>
              </a:spcAft>
              <a:buSzPts val="4800"/>
              <a:buNone/>
              <a:defRPr sz="4800"/>
            </a:lvl6pPr>
            <a:lvl7pPr lvl="6" algn="ctr" rtl="0">
              <a:lnSpc>
                <a:spcPct val="100000"/>
              </a:lnSpc>
              <a:spcBef>
                <a:spcPts val="0"/>
              </a:spcBef>
              <a:spcAft>
                <a:spcPts val="0"/>
              </a:spcAft>
              <a:buSzPts val="4800"/>
              <a:buNone/>
              <a:defRPr sz="4800"/>
            </a:lvl7pPr>
            <a:lvl8pPr lvl="7" algn="ctr" rtl="0">
              <a:lnSpc>
                <a:spcPct val="100000"/>
              </a:lnSpc>
              <a:spcBef>
                <a:spcPts val="0"/>
              </a:spcBef>
              <a:spcAft>
                <a:spcPts val="0"/>
              </a:spcAft>
              <a:buSzPts val="4800"/>
              <a:buNone/>
              <a:defRPr sz="4800"/>
            </a:lvl8pPr>
            <a:lvl9pPr lvl="8" algn="ctr" rtl="0">
              <a:lnSpc>
                <a:spcPct val="100000"/>
              </a:lnSpc>
              <a:spcBef>
                <a:spcPts val="0"/>
              </a:spcBef>
              <a:spcAft>
                <a:spcPts val="0"/>
              </a:spcAft>
              <a:buSzPts val="4800"/>
              <a:buNone/>
              <a:defRPr sz="4800"/>
            </a:lvl9pPr>
          </a:lstStyle>
          <a:p>
            <a:endParaRPr/>
          </a:p>
        </p:txBody>
      </p:sp>
      <p:sp>
        <p:nvSpPr>
          <p:cNvPr id="1754" name="Google Shape;1754;p269"/>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55" name="Google Shape;1755;p269"/>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tand alone quote slide 2">
  <p:cSld name="SECTION_HEADER_4">
    <p:bg>
      <p:bgPr>
        <a:solidFill>
          <a:srgbClr val="4D4F53"/>
        </a:solidFill>
        <a:effectLst/>
      </p:bgPr>
    </p:bg>
    <p:spTree>
      <p:nvGrpSpPr>
        <p:cNvPr id="1" name="Shape 1756"/>
        <p:cNvGrpSpPr/>
        <p:nvPr/>
      </p:nvGrpSpPr>
      <p:grpSpPr>
        <a:xfrm>
          <a:off x="0" y="0"/>
          <a:ext cx="0" cy="0"/>
          <a:chOff x="0" y="0"/>
          <a:chExt cx="0" cy="0"/>
        </a:xfrm>
      </p:grpSpPr>
      <p:sp>
        <p:nvSpPr>
          <p:cNvPr id="1757" name="Google Shape;1757;p270"/>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1758" name="Google Shape;1758;p270"/>
          <p:cNvSpPr txBox="1">
            <a:spLocks noGrp="1"/>
          </p:cNvSpPr>
          <p:nvPr>
            <p:ph type="sldNum" idx="12"/>
          </p:nvPr>
        </p:nvSpPr>
        <p:spPr>
          <a:xfrm>
            <a:off x="11296610"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1900"/>
              <a:buFont typeface="Arial"/>
              <a:buNone/>
              <a:defRPr sz="19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59" name="Google Shape;1759;p270"/>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7_Section Header 1">
  <p:cSld name="7_Section Header_1">
    <p:spTree>
      <p:nvGrpSpPr>
        <p:cNvPr id="1" name="Shape 1760"/>
        <p:cNvGrpSpPr/>
        <p:nvPr/>
      </p:nvGrpSpPr>
      <p:grpSpPr>
        <a:xfrm>
          <a:off x="0" y="0"/>
          <a:ext cx="0" cy="0"/>
          <a:chOff x="0" y="0"/>
          <a:chExt cx="0" cy="0"/>
        </a:xfrm>
      </p:grpSpPr>
      <p:sp>
        <p:nvSpPr>
          <p:cNvPr id="1761" name="Google Shape;1761;p271"/>
          <p:cNvSpPr/>
          <p:nvPr/>
        </p:nvSpPr>
        <p:spPr>
          <a:xfrm>
            <a:off x="0" y="0"/>
            <a:ext cx="12192000" cy="6858000"/>
          </a:xfrm>
          <a:prstGeom prst="rect">
            <a:avLst/>
          </a:prstGeom>
          <a:solidFill>
            <a:srgbClr val="4D4F5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sp>
        <p:nvSpPr>
          <p:cNvPr id="1762" name="Google Shape;1762;p271"/>
          <p:cNvSpPr/>
          <p:nvPr/>
        </p:nvSpPr>
        <p:spPr>
          <a:xfrm>
            <a:off x="105509" y="98477"/>
            <a:ext cx="11973600" cy="6650700"/>
          </a:xfrm>
          <a:prstGeom prst="rect">
            <a:avLst/>
          </a:prstGeom>
          <a:noFill/>
          <a:ln w="2286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Arial"/>
              <a:ea typeface="Arial"/>
              <a:cs typeface="Arial"/>
              <a:sym typeface="Arial"/>
            </a:endParaRPr>
          </a:p>
        </p:txBody>
      </p:sp>
      <p:pic>
        <p:nvPicPr>
          <p:cNvPr id="1763" name="Google Shape;1763;p271"/>
          <p:cNvPicPr preferRelativeResize="0"/>
          <p:nvPr/>
        </p:nvPicPr>
        <p:blipFill rotWithShape="1">
          <a:blip r:embed="rId2">
            <a:alphaModFix/>
          </a:blip>
          <a:srcRect/>
          <a:stretch/>
        </p:blipFill>
        <p:spPr>
          <a:xfrm>
            <a:off x="11207767" y="362015"/>
            <a:ext cx="530928" cy="524755"/>
          </a:xfrm>
          <a:prstGeom prst="rect">
            <a:avLst/>
          </a:prstGeom>
          <a:noFill/>
          <a:ln>
            <a:noFill/>
          </a:ln>
        </p:spPr>
      </p:pic>
      <p:grpSp>
        <p:nvGrpSpPr>
          <p:cNvPr id="1764" name="Google Shape;1764;p271"/>
          <p:cNvGrpSpPr/>
          <p:nvPr/>
        </p:nvGrpSpPr>
        <p:grpSpPr>
          <a:xfrm>
            <a:off x="1287797" y="828281"/>
            <a:ext cx="9700869" cy="5351431"/>
            <a:chOff x="268448" y="1410749"/>
            <a:chExt cx="8513268" cy="4283544"/>
          </a:xfrm>
        </p:grpSpPr>
        <p:sp>
          <p:nvSpPr>
            <p:cNvPr id="1765" name="Google Shape;1765;p271"/>
            <p:cNvSpPr/>
            <p:nvPr/>
          </p:nvSpPr>
          <p:spPr>
            <a:xfrm>
              <a:off x="2447179" y="3663893"/>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SOCIAL</a:t>
              </a:r>
              <a:endParaRPr sz="1500" b="0" i="0" u="none" strike="noStrike" cap="none">
                <a:solidFill>
                  <a:srgbClr val="000000"/>
                </a:solidFill>
                <a:latin typeface="Arial"/>
                <a:ea typeface="Arial"/>
                <a:cs typeface="Arial"/>
                <a:sym typeface="Arial"/>
              </a:endParaRPr>
            </a:p>
          </p:txBody>
        </p:sp>
        <p:sp>
          <p:nvSpPr>
            <p:cNvPr id="1766" name="Google Shape;1766;p271"/>
            <p:cNvSpPr/>
            <p:nvPr/>
          </p:nvSpPr>
          <p:spPr>
            <a:xfrm>
              <a:off x="4658816"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TIMELY</a:t>
              </a:r>
              <a:endParaRPr sz="1500" b="0" i="0" u="none" strike="noStrike" cap="none">
                <a:solidFill>
                  <a:srgbClr val="000000"/>
                </a:solidFill>
                <a:latin typeface="Arial"/>
                <a:ea typeface="Arial"/>
                <a:cs typeface="Arial"/>
                <a:sym typeface="Arial"/>
              </a:endParaRPr>
            </a:p>
          </p:txBody>
        </p:sp>
        <p:sp>
          <p:nvSpPr>
            <p:cNvPr id="1767" name="Google Shape;1767;p271"/>
            <p:cNvSpPr/>
            <p:nvPr/>
          </p:nvSpPr>
          <p:spPr>
            <a:xfrm>
              <a:off x="268448" y="2525087"/>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ATTRACTIVE</a:t>
              </a:r>
              <a:endParaRPr sz="1500" b="0" i="0" u="none" strike="noStrike" cap="none">
                <a:solidFill>
                  <a:srgbClr val="000000"/>
                </a:solidFill>
                <a:latin typeface="Arial"/>
                <a:ea typeface="Arial"/>
                <a:cs typeface="Arial"/>
                <a:sym typeface="Arial"/>
              </a:endParaRPr>
            </a:p>
          </p:txBody>
        </p:sp>
        <p:sp>
          <p:nvSpPr>
            <p:cNvPr id="1768" name="Google Shape;1768;p271"/>
            <p:cNvSpPr/>
            <p:nvPr/>
          </p:nvSpPr>
          <p:spPr>
            <a:xfrm>
              <a:off x="2447179" y="1410749"/>
              <a:ext cx="4122900" cy="2030400"/>
            </a:xfrm>
            <a:prstGeom prst="diamond">
              <a:avLst/>
            </a:prstGeom>
            <a:solidFill>
              <a:srgbClr val="1899D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chemeClr val="lt1"/>
                  </a:solidFill>
                  <a:latin typeface="Arial"/>
                  <a:ea typeface="Arial"/>
                  <a:cs typeface="Arial"/>
                  <a:sym typeface="Arial"/>
                </a:rPr>
                <a:t>EASY</a:t>
              </a:r>
              <a:endParaRPr sz="15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9_Section Header 1">
  <p:cSld name="9_Section Header_1">
    <p:spTree>
      <p:nvGrpSpPr>
        <p:cNvPr id="1" name="Shape 1769"/>
        <p:cNvGrpSpPr/>
        <p:nvPr/>
      </p:nvGrpSpPr>
      <p:grpSpPr>
        <a:xfrm>
          <a:off x="0" y="0"/>
          <a:ext cx="0" cy="0"/>
          <a:chOff x="0" y="0"/>
          <a:chExt cx="0" cy="0"/>
        </a:xfrm>
      </p:grpSpPr>
      <p:sp>
        <p:nvSpPr>
          <p:cNvPr id="1770" name="Google Shape;1770;p272"/>
          <p:cNvSpPr txBox="1">
            <a:spLocks noGrp="1"/>
          </p:cNvSpPr>
          <p:nvPr>
            <p:ph type="body" idx="1"/>
          </p:nvPr>
        </p:nvSpPr>
        <p:spPr>
          <a:xfrm>
            <a:off x="838201" y="1825625"/>
            <a:ext cx="10531200" cy="43512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chemeClr val="accent1"/>
              </a:buClr>
              <a:buSzPts val="1200"/>
              <a:buNone/>
              <a:defRPr sz="1200"/>
            </a:lvl1pPr>
            <a:lvl2pPr marL="914400" lvl="1" indent="-381000" algn="l" rtl="0">
              <a:lnSpc>
                <a:spcPct val="90000"/>
              </a:lnSpc>
              <a:spcBef>
                <a:spcPts val="2100"/>
              </a:spcBef>
              <a:spcAft>
                <a:spcPts val="0"/>
              </a:spcAft>
              <a:buClr>
                <a:schemeClr val="dk1"/>
              </a:buClr>
              <a:buSzPts val="2400"/>
              <a:buChar char="○"/>
              <a:defRPr/>
            </a:lvl2pPr>
            <a:lvl3pPr marL="1371600" lvl="2" indent="-381000" algn="l" rtl="0">
              <a:lnSpc>
                <a:spcPct val="90000"/>
              </a:lnSpc>
              <a:spcBef>
                <a:spcPts val="2100"/>
              </a:spcBef>
              <a:spcAft>
                <a:spcPts val="0"/>
              </a:spcAft>
              <a:buClr>
                <a:schemeClr val="dk1"/>
              </a:buClr>
              <a:buSzPts val="2400"/>
              <a:buChar char="■"/>
              <a:defRPr/>
            </a:lvl3pPr>
            <a:lvl4pPr marL="1828800" lvl="3" indent="-381000" algn="l" rtl="0">
              <a:lnSpc>
                <a:spcPct val="90000"/>
              </a:lnSpc>
              <a:spcBef>
                <a:spcPts val="2100"/>
              </a:spcBef>
              <a:spcAft>
                <a:spcPts val="0"/>
              </a:spcAft>
              <a:buClr>
                <a:schemeClr val="dk1"/>
              </a:buClr>
              <a:buSzPts val="2400"/>
              <a:buChar char="●"/>
              <a:defRPr/>
            </a:lvl4pPr>
            <a:lvl5pPr marL="2286000" lvl="4" indent="-381000" algn="l" rtl="0">
              <a:lnSpc>
                <a:spcPct val="90000"/>
              </a:lnSpc>
              <a:spcBef>
                <a:spcPts val="2100"/>
              </a:spcBef>
              <a:spcAft>
                <a:spcPts val="0"/>
              </a:spcAft>
              <a:buClr>
                <a:schemeClr val="dk1"/>
              </a:buClr>
              <a:buSzPts val="2400"/>
              <a:buChar char="○"/>
              <a:defRPr/>
            </a:lvl5pPr>
            <a:lvl6pPr marL="2743200" lvl="5" indent="-381000" algn="l" rtl="0">
              <a:lnSpc>
                <a:spcPct val="90000"/>
              </a:lnSpc>
              <a:spcBef>
                <a:spcPts val="2100"/>
              </a:spcBef>
              <a:spcAft>
                <a:spcPts val="0"/>
              </a:spcAft>
              <a:buClr>
                <a:schemeClr val="dk1"/>
              </a:buClr>
              <a:buSzPts val="2400"/>
              <a:buChar char="■"/>
              <a:defRPr/>
            </a:lvl6pPr>
            <a:lvl7pPr marL="3200400" lvl="6" indent="-381000" algn="l" rtl="0">
              <a:lnSpc>
                <a:spcPct val="90000"/>
              </a:lnSpc>
              <a:spcBef>
                <a:spcPts val="2100"/>
              </a:spcBef>
              <a:spcAft>
                <a:spcPts val="0"/>
              </a:spcAft>
              <a:buClr>
                <a:schemeClr val="dk1"/>
              </a:buClr>
              <a:buSzPts val="2400"/>
              <a:buChar char="●"/>
              <a:defRPr/>
            </a:lvl7pPr>
            <a:lvl8pPr marL="3657600" lvl="7" indent="-381000" algn="l" rtl="0">
              <a:lnSpc>
                <a:spcPct val="90000"/>
              </a:lnSpc>
              <a:spcBef>
                <a:spcPts val="2100"/>
              </a:spcBef>
              <a:spcAft>
                <a:spcPts val="0"/>
              </a:spcAft>
              <a:buClr>
                <a:schemeClr val="dk1"/>
              </a:buClr>
              <a:buSzPts val="2400"/>
              <a:buChar char="○"/>
              <a:defRPr/>
            </a:lvl8pPr>
            <a:lvl9pPr marL="4114800" lvl="8" indent="-381000" algn="l" rtl="0">
              <a:lnSpc>
                <a:spcPct val="90000"/>
              </a:lnSpc>
              <a:spcBef>
                <a:spcPts val="2100"/>
              </a:spcBef>
              <a:spcAft>
                <a:spcPts val="2100"/>
              </a:spcAft>
              <a:buClr>
                <a:schemeClr val="dk1"/>
              </a:buClr>
              <a:buSzPts val="2400"/>
              <a:buChar char="■"/>
              <a:defRPr/>
            </a:lvl9pPr>
          </a:lstStyle>
          <a:p>
            <a:endParaRPr/>
          </a:p>
        </p:txBody>
      </p:sp>
      <p:cxnSp>
        <p:nvCxnSpPr>
          <p:cNvPr id="1771" name="Google Shape;1771;p272"/>
          <p:cNvCxnSpPr/>
          <p:nvPr/>
        </p:nvCxnSpPr>
        <p:spPr>
          <a:xfrm>
            <a:off x="519788"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772" name="Google Shape;1772;p272"/>
          <p:cNvSpPr txBox="1">
            <a:spLocks noGrp="1"/>
          </p:cNvSpPr>
          <p:nvPr>
            <p:ph type="sldNum" idx="12"/>
          </p:nvPr>
        </p:nvSpPr>
        <p:spPr>
          <a:xfrm>
            <a:off x="9370016" y="6528148"/>
            <a:ext cx="2743200" cy="365100"/>
          </a:xfrm>
          <a:prstGeom prst="rect">
            <a:avLst/>
          </a:prstGeom>
          <a:noFill/>
          <a:ln>
            <a:noFill/>
          </a:ln>
        </p:spPr>
        <p:txBody>
          <a:bodyPr spcFirstLastPara="1" wrap="square" lIns="121900" tIns="60925" rIns="121900" bIns="60925" anchor="ctr" anchorCtr="0">
            <a:noAutofit/>
          </a:bodyPr>
          <a:lstStyle>
            <a:lvl1pPr marL="0" lvl="0"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1pPr>
            <a:lvl2pPr marL="0" lvl="1"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2pPr>
            <a:lvl3pPr marL="0" lvl="2"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3pPr>
            <a:lvl4pPr marL="0" lvl="3"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4pPr>
            <a:lvl5pPr marL="0" lvl="4"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5pPr>
            <a:lvl6pPr marL="0" lvl="5"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6pPr>
            <a:lvl7pPr marL="0" lvl="6"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7pPr>
            <a:lvl8pPr marL="0" lvl="7"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8pPr>
            <a:lvl9pPr marL="0" lvl="8"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73" name="Google Shape;1773;p272"/>
          <p:cNvSpPr txBox="1">
            <a:spLocks noGrp="1"/>
          </p:cNvSpPr>
          <p:nvPr>
            <p:ph type="title"/>
          </p:nvPr>
        </p:nvSpPr>
        <p:spPr>
          <a:xfrm>
            <a:off x="426132" y="3"/>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1774" name="Google Shape;1774;p272"/>
          <p:cNvPicPr preferRelativeResize="0"/>
          <p:nvPr/>
        </p:nvPicPr>
        <p:blipFill rotWithShape="1">
          <a:blip r:embed="rId2">
            <a:alphaModFix/>
          </a:blip>
          <a:srcRect/>
          <a:stretch/>
        </p:blipFill>
        <p:spPr>
          <a:xfrm>
            <a:off x="11415010" y="254001"/>
            <a:ext cx="449967" cy="528347"/>
          </a:xfrm>
          <a:prstGeom prst="rect">
            <a:avLst/>
          </a:prstGeom>
          <a:noFill/>
          <a:ln>
            <a:noFill/>
          </a:ln>
        </p:spPr>
      </p:pic>
      <p:sp>
        <p:nvSpPr>
          <p:cNvPr id="1775" name="Google Shape;1775;p272"/>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000" b="0" i="0">
                <a:solidFill>
                  <a:srgbClr val="A5A5A5"/>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tand alone quote slide 5 1">
  <p:cSld name="Stand alone quote slide 5">
    <p:bg>
      <p:bgPr>
        <a:solidFill>
          <a:srgbClr val="4D4F53"/>
        </a:solidFill>
        <a:effectLst/>
      </p:bgPr>
    </p:bg>
    <p:spTree>
      <p:nvGrpSpPr>
        <p:cNvPr id="1" name="Shape 1776"/>
        <p:cNvGrpSpPr/>
        <p:nvPr/>
      </p:nvGrpSpPr>
      <p:grpSpPr>
        <a:xfrm>
          <a:off x="0" y="0"/>
          <a:ext cx="0" cy="0"/>
          <a:chOff x="0" y="0"/>
          <a:chExt cx="0" cy="0"/>
        </a:xfrm>
      </p:grpSpPr>
      <p:sp>
        <p:nvSpPr>
          <p:cNvPr id="1777" name="Google Shape;1777;p273"/>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Autofit/>
          </a:bodyPr>
          <a:lstStyle>
            <a:lvl1pPr lvl="0" algn="ctr" rtl="0">
              <a:lnSpc>
                <a:spcPct val="90000"/>
              </a:lnSpc>
              <a:spcBef>
                <a:spcPts val="0"/>
              </a:spcBef>
              <a:spcAft>
                <a:spcPts val="0"/>
              </a:spcAft>
              <a:buClr>
                <a:srgbClr val="FFFFFF"/>
              </a:buClr>
              <a:buSzPts val="4800"/>
              <a:buFont typeface="Arial"/>
              <a:buNone/>
              <a:defRPr sz="4800" i="1">
                <a:solidFill>
                  <a:srgbClr val="FFFFFF"/>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1778" name="Google Shape;1778;p273"/>
          <p:cNvSpPr txBox="1">
            <a:spLocks noGrp="1"/>
          </p:cNvSpPr>
          <p:nvPr>
            <p:ph type="sldNum" idx="12"/>
          </p:nvPr>
        </p:nvSpPr>
        <p:spPr>
          <a:xfrm>
            <a:off x="11296610" y="6217623"/>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779" name="Google Shape;1779;p273"/>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1780"/>
        <p:cNvGrpSpPr/>
        <p:nvPr/>
      </p:nvGrpSpPr>
      <p:grpSpPr>
        <a:xfrm>
          <a:off x="0" y="0"/>
          <a:ext cx="0" cy="0"/>
          <a:chOff x="0" y="0"/>
          <a:chExt cx="0" cy="0"/>
        </a:xfrm>
      </p:grpSpPr>
      <p:sp>
        <p:nvSpPr>
          <p:cNvPr id="1781" name="Google Shape;1781;p274"/>
          <p:cNvSpPr txBox="1">
            <a:spLocks noGrp="1"/>
          </p:cNvSpPr>
          <p:nvPr>
            <p:ph type="body" idx="1"/>
          </p:nvPr>
        </p:nvSpPr>
        <p:spPr>
          <a:xfrm>
            <a:off x="838201" y="1825625"/>
            <a:ext cx="10531200" cy="4351200"/>
          </a:xfrm>
          <a:prstGeom prst="rect">
            <a:avLst/>
          </a:prstGeom>
          <a:noFill/>
          <a:ln>
            <a:noFill/>
          </a:ln>
        </p:spPr>
        <p:txBody>
          <a:bodyPr spcFirstLastPara="1" wrap="square" lIns="121900" tIns="60925" rIns="121900" bIns="60925" anchor="t" anchorCtr="0">
            <a:noAutofit/>
          </a:bodyPr>
          <a:lstStyle>
            <a:lvl1pPr marL="457200" lvl="0" indent="-228600" algn="l" rtl="0">
              <a:lnSpc>
                <a:spcPct val="90000"/>
              </a:lnSpc>
              <a:spcBef>
                <a:spcPts val="1000"/>
              </a:spcBef>
              <a:spcAft>
                <a:spcPts val="0"/>
              </a:spcAft>
              <a:buClr>
                <a:schemeClr val="accent1"/>
              </a:buClr>
              <a:buSzPts val="1200"/>
              <a:buNone/>
              <a:defRPr sz="1200"/>
            </a:lvl1pPr>
            <a:lvl2pPr marL="914400" lvl="1" indent="-381000" algn="l" rtl="0">
              <a:lnSpc>
                <a:spcPct val="90000"/>
              </a:lnSpc>
              <a:spcBef>
                <a:spcPts val="2100"/>
              </a:spcBef>
              <a:spcAft>
                <a:spcPts val="0"/>
              </a:spcAft>
              <a:buClr>
                <a:schemeClr val="dk1"/>
              </a:buClr>
              <a:buSzPts val="2400"/>
              <a:buChar char="○"/>
              <a:defRPr/>
            </a:lvl2pPr>
            <a:lvl3pPr marL="1371600" lvl="2" indent="-381000" algn="l" rtl="0">
              <a:lnSpc>
                <a:spcPct val="90000"/>
              </a:lnSpc>
              <a:spcBef>
                <a:spcPts val="2100"/>
              </a:spcBef>
              <a:spcAft>
                <a:spcPts val="0"/>
              </a:spcAft>
              <a:buClr>
                <a:schemeClr val="dk1"/>
              </a:buClr>
              <a:buSzPts val="2400"/>
              <a:buChar char="■"/>
              <a:defRPr/>
            </a:lvl3pPr>
            <a:lvl4pPr marL="1828800" lvl="3" indent="-381000" algn="l" rtl="0">
              <a:lnSpc>
                <a:spcPct val="90000"/>
              </a:lnSpc>
              <a:spcBef>
                <a:spcPts val="2100"/>
              </a:spcBef>
              <a:spcAft>
                <a:spcPts val="0"/>
              </a:spcAft>
              <a:buClr>
                <a:schemeClr val="dk1"/>
              </a:buClr>
              <a:buSzPts val="2400"/>
              <a:buChar char="●"/>
              <a:defRPr/>
            </a:lvl4pPr>
            <a:lvl5pPr marL="2286000" lvl="4" indent="-381000" algn="l" rtl="0">
              <a:lnSpc>
                <a:spcPct val="90000"/>
              </a:lnSpc>
              <a:spcBef>
                <a:spcPts val="2100"/>
              </a:spcBef>
              <a:spcAft>
                <a:spcPts val="0"/>
              </a:spcAft>
              <a:buClr>
                <a:schemeClr val="dk1"/>
              </a:buClr>
              <a:buSzPts val="2400"/>
              <a:buChar char="○"/>
              <a:defRPr/>
            </a:lvl5pPr>
            <a:lvl6pPr marL="2743200" lvl="5" indent="-381000" algn="l" rtl="0">
              <a:lnSpc>
                <a:spcPct val="90000"/>
              </a:lnSpc>
              <a:spcBef>
                <a:spcPts val="2100"/>
              </a:spcBef>
              <a:spcAft>
                <a:spcPts val="0"/>
              </a:spcAft>
              <a:buClr>
                <a:schemeClr val="dk1"/>
              </a:buClr>
              <a:buSzPts val="2400"/>
              <a:buChar char="■"/>
              <a:defRPr/>
            </a:lvl6pPr>
            <a:lvl7pPr marL="3200400" lvl="6" indent="-381000" algn="l" rtl="0">
              <a:lnSpc>
                <a:spcPct val="90000"/>
              </a:lnSpc>
              <a:spcBef>
                <a:spcPts val="2100"/>
              </a:spcBef>
              <a:spcAft>
                <a:spcPts val="0"/>
              </a:spcAft>
              <a:buClr>
                <a:schemeClr val="dk1"/>
              </a:buClr>
              <a:buSzPts val="2400"/>
              <a:buChar char="●"/>
              <a:defRPr/>
            </a:lvl7pPr>
            <a:lvl8pPr marL="3657600" lvl="7" indent="-381000" algn="l" rtl="0">
              <a:lnSpc>
                <a:spcPct val="90000"/>
              </a:lnSpc>
              <a:spcBef>
                <a:spcPts val="2100"/>
              </a:spcBef>
              <a:spcAft>
                <a:spcPts val="0"/>
              </a:spcAft>
              <a:buClr>
                <a:schemeClr val="dk1"/>
              </a:buClr>
              <a:buSzPts val="2400"/>
              <a:buChar char="○"/>
              <a:defRPr/>
            </a:lvl8pPr>
            <a:lvl9pPr marL="4114800" lvl="8" indent="-381000" algn="l" rtl="0">
              <a:lnSpc>
                <a:spcPct val="90000"/>
              </a:lnSpc>
              <a:spcBef>
                <a:spcPts val="2100"/>
              </a:spcBef>
              <a:spcAft>
                <a:spcPts val="2100"/>
              </a:spcAft>
              <a:buClr>
                <a:schemeClr val="dk1"/>
              </a:buClr>
              <a:buSzPts val="2400"/>
              <a:buChar char="■"/>
              <a:defRPr/>
            </a:lvl9pPr>
          </a:lstStyle>
          <a:p>
            <a:endParaRPr/>
          </a:p>
        </p:txBody>
      </p:sp>
      <p:cxnSp>
        <p:nvCxnSpPr>
          <p:cNvPr id="1782" name="Google Shape;1782;p274"/>
          <p:cNvCxnSpPr/>
          <p:nvPr/>
        </p:nvCxnSpPr>
        <p:spPr>
          <a:xfrm>
            <a:off x="519788"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1783" name="Google Shape;1783;p274"/>
          <p:cNvSpPr txBox="1">
            <a:spLocks noGrp="1"/>
          </p:cNvSpPr>
          <p:nvPr>
            <p:ph type="sldNum" idx="12"/>
          </p:nvPr>
        </p:nvSpPr>
        <p:spPr>
          <a:xfrm>
            <a:off x="9370016" y="6528148"/>
            <a:ext cx="2743200" cy="365100"/>
          </a:xfrm>
          <a:prstGeom prst="rect">
            <a:avLst/>
          </a:prstGeom>
          <a:noFill/>
          <a:ln>
            <a:noFill/>
          </a:ln>
        </p:spPr>
        <p:txBody>
          <a:bodyPr spcFirstLastPara="1" wrap="square" lIns="121900" tIns="60925" rIns="121900" bIns="60925" anchor="ctr" anchorCtr="0">
            <a:noAutofit/>
          </a:bodyPr>
          <a:lstStyle>
            <a:lvl1pPr marL="0" lvl="0"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1pPr>
            <a:lvl2pPr marL="0" lvl="1"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2pPr>
            <a:lvl3pPr marL="0" lvl="2"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3pPr>
            <a:lvl4pPr marL="0" lvl="3"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4pPr>
            <a:lvl5pPr marL="0" lvl="4"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5pPr>
            <a:lvl6pPr marL="0" lvl="5"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6pPr>
            <a:lvl7pPr marL="0" lvl="6"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7pPr>
            <a:lvl8pPr marL="0" lvl="7"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8pPr>
            <a:lvl9pPr marL="0" lvl="8" indent="0" algn="r" rtl="0">
              <a:lnSpc>
                <a:spcPct val="100000"/>
              </a:lnSpc>
              <a:spcBef>
                <a:spcPts val="0"/>
              </a:spcBef>
              <a:spcAft>
                <a:spcPts val="0"/>
              </a:spcAft>
              <a:buNone/>
              <a:defRPr sz="1000" b="0" i="0" u="none" strike="noStrike" cap="none">
                <a:solidFill>
                  <a:srgbClr val="A5A5A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784" name="Google Shape;1784;p274"/>
          <p:cNvSpPr txBox="1">
            <a:spLocks noGrp="1"/>
          </p:cNvSpPr>
          <p:nvPr>
            <p:ph type="title"/>
          </p:nvPr>
        </p:nvSpPr>
        <p:spPr>
          <a:xfrm>
            <a:off x="426132" y="3"/>
            <a:ext cx="10515600" cy="1325700"/>
          </a:xfrm>
          <a:prstGeom prst="rect">
            <a:avLst/>
          </a:prstGeom>
          <a:noFill/>
          <a:ln>
            <a:noFill/>
          </a:ln>
        </p:spPr>
        <p:txBody>
          <a:bodyPr spcFirstLastPara="1" wrap="square" lIns="121900" tIns="60925" rIns="121900" bIns="60925" anchor="ctr" anchorCtr="0">
            <a:noAutofit/>
          </a:bodyPr>
          <a:lstStyle>
            <a:lvl1pPr lvl="0" algn="l" rtl="0">
              <a:lnSpc>
                <a:spcPct val="90000"/>
              </a:lnSpc>
              <a:spcBef>
                <a:spcPts val="0"/>
              </a:spcBef>
              <a:spcAft>
                <a:spcPts val="0"/>
              </a:spcAft>
              <a:buClr>
                <a:schemeClr val="dk1"/>
              </a:buClr>
              <a:buSzPts val="24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pic>
        <p:nvPicPr>
          <p:cNvPr id="1785" name="Google Shape;1785;p274"/>
          <p:cNvPicPr preferRelativeResize="0"/>
          <p:nvPr/>
        </p:nvPicPr>
        <p:blipFill rotWithShape="1">
          <a:blip r:embed="rId2">
            <a:alphaModFix/>
          </a:blip>
          <a:srcRect/>
          <a:stretch/>
        </p:blipFill>
        <p:spPr>
          <a:xfrm>
            <a:off x="11415010" y="254001"/>
            <a:ext cx="449967" cy="528347"/>
          </a:xfrm>
          <a:prstGeom prst="rect">
            <a:avLst/>
          </a:prstGeom>
          <a:noFill/>
          <a:ln>
            <a:noFill/>
          </a:ln>
        </p:spPr>
      </p:pic>
      <p:sp>
        <p:nvSpPr>
          <p:cNvPr id="1786" name="Google Shape;1786;p274"/>
          <p:cNvSpPr txBox="1">
            <a:spLocks noGrp="1"/>
          </p:cNvSpPr>
          <p:nvPr>
            <p:ph type="ftr" idx="11"/>
          </p:nvPr>
        </p:nvSpPr>
        <p:spPr>
          <a:xfrm>
            <a:off x="70104" y="6528521"/>
            <a:ext cx="4114800" cy="337200"/>
          </a:xfrm>
          <a:prstGeom prst="rect">
            <a:avLst/>
          </a:prstGeom>
          <a:noFill/>
          <a:ln>
            <a:noFill/>
          </a:ln>
        </p:spPr>
        <p:txBody>
          <a:bodyPr spcFirstLastPara="1" wrap="square" lIns="121900" tIns="60925" rIns="121900" bIns="60925" anchor="ctr" anchorCtr="0">
            <a:noAutofit/>
          </a:bodyPr>
          <a:lstStyle>
            <a:lvl1pPr lvl="0" algn="l" rtl="0">
              <a:lnSpc>
                <a:spcPct val="100000"/>
              </a:lnSpc>
              <a:spcBef>
                <a:spcPts val="0"/>
              </a:spcBef>
              <a:spcAft>
                <a:spcPts val="0"/>
              </a:spcAft>
              <a:buSzPts val="1900"/>
              <a:buNone/>
              <a:defRPr sz="1000" b="0" i="0">
                <a:solidFill>
                  <a:srgbClr val="A5A5A5"/>
                </a:solidFill>
              </a:defRPr>
            </a:lvl1pPr>
            <a:lvl2pPr lvl="1" algn="l" rtl="0">
              <a:lnSpc>
                <a:spcPct val="100000"/>
              </a:lnSpc>
              <a:spcBef>
                <a:spcPts val="0"/>
              </a:spcBef>
              <a:spcAft>
                <a:spcPts val="0"/>
              </a:spcAft>
              <a:buSzPts val="1900"/>
              <a:buNone/>
              <a:defRPr sz="1900"/>
            </a:lvl2pPr>
            <a:lvl3pPr lvl="2" algn="l" rtl="0">
              <a:lnSpc>
                <a:spcPct val="100000"/>
              </a:lnSpc>
              <a:spcBef>
                <a:spcPts val="0"/>
              </a:spcBef>
              <a:spcAft>
                <a:spcPts val="0"/>
              </a:spcAft>
              <a:buSzPts val="1900"/>
              <a:buNone/>
              <a:defRPr sz="1900"/>
            </a:lvl3pPr>
            <a:lvl4pPr lvl="3" algn="l" rtl="0">
              <a:lnSpc>
                <a:spcPct val="100000"/>
              </a:lnSpc>
              <a:spcBef>
                <a:spcPts val="0"/>
              </a:spcBef>
              <a:spcAft>
                <a:spcPts val="0"/>
              </a:spcAft>
              <a:buSzPts val="1900"/>
              <a:buNone/>
              <a:defRPr sz="1900"/>
            </a:lvl4pPr>
            <a:lvl5pPr lvl="4" algn="l" rtl="0">
              <a:lnSpc>
                <a:spcPct val="100000"/>
              </a:lnSpc>
              <a:spcBef>
                <a:spcPts val="0"/>
              </a:spcBef>
              <a:spcAft>
                <a:spcPts val="0"/>
              </a:spcAft>
              <a:buSzPts val="1900"/>
              <a:buNone/>
              <a:defRPr sz="1900"/>
            </a:lvl5pPr>
            <a:lvl6pPr lvl="5" algn="l" rtl="0">
              <a:lnSpc>
                <a:spcPct val="100000"/>
              </a:lnSpc>
              <a:spcBef>
                <a:spcPts val="0"/>
              </a:spcBef>
              <a:spcAft>
                <a:spcPts val="0"/>
              </a:spcAft>
              <a:buSzPts val="1900"/>
              <a:buNone/>
              <a:defRPr sz="1900"/>
            </a:lvl6pPr>
            <a:lvl7pPr lvl="6" algn="l" rtl="0">
              <a:lnSpc>
                <a:spcPct val="100000"/>
              </a:lnSpc>
              <a:spcBef>
                <a:spcPts val="0"/>
              </a:spcBef>
              <a:spcAft>
                <a:spcPts val="0"/>
              </a:spcAft>
              <a:buSzPts val="1900"/>
              <a:buNone/>
              <a:defRPr sz="1900"/>
            </a:lvl7pPr>
            <a:lvl8pPr lvl="7" algn="l" rtl="0">
              <a:lnSpc>
                <a:spcPct val="100000"/>
              </a:lnSpc>
              <a:spcBef>
                <a:spcPts val="0"/>
              </a:spcBef>
              <a:spcAft>
                <a:spcPts val="0"/>
              </a:spcAft>
              <a:buSzPts val="1900"/>
              <a:buNone/>
              <a:defRPr sz="1900"/>
            </a:lvl8pPr>
            <a:lvl9pPr lvl="8" algn="l" rtl="0">
              <a:lnSpc>
                <a:spcPct val="100000"/>
              </a:lnSpc>
              <a:spcBef>
                <a:spcPts val="0"/>
              </a:spcBef>
              <a:spcAft>
                <a:spcPts val="0"/>
              </a:spcAft>
              <a:buSzPts val="1900"/>
              <a:buNone/>
              <a:defRPr sz="19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1787"/>
        <p:cNvGrpSpPr/>
        <p:nvPr/>
      </p:nvGrpSpPr>
      <p:grpSpPr>
        <a:xfrm>
          <a:off x="0" y="0"/>
          <a:ext cx="0" cy="0"/>
          <a:chOff x="0" y="0"/>
          <a:chExt cx="0" cy="0"/>
        </a:xfrm>
      </p:grpSpPr>
      <p:pic>
        <p:nvPicPr>
          <p:cNvPr id="1788" name="Google Shape;1788;p275"/>
          <p:cNvPicPr preferRelativeResize="0"/>
          <p:nvPr/>
        </p:nvPicPr>
        <p:blipFill rotWithShape="1">
          <a:blip r:embed="rId2">
            <a:alphaModFix/>
          </a:blip>
          <a:srcRect/>
          <a:stretch/>
        </p:blipFill>
        <p:spPr>
          <a:xfrm>
            <a:off x="0" y="0"/>
            <a:ext cx="12192000" cy="6867143"/>
          </a:xfrm>
          <a:prstGeom prst="rect">
            <a:avLst/>
          </a:prstGeom>
          <a:noFill/>
          <a:ln>
            <a:noFill/>
          </a:ln>
        </p:spPr>
      </p:pic>
      <p:sp>
        <p:nvSpPr>
          <p:cNvPr id="1789" name="Google Shape;1789;p275"/>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1790" name="Google Shape;1790;p275"/>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1791" name="Google Shape;1791;p275"/>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4_Two Content">
  <p:cSld name="14_Two Content">
    <p:spTree>
      <p:nvGrpSpPr>
        <p:cNvPr id="1" name="Shape 1792"/>
        <p:cNvGrpSpPr/>
        <p:nvPr/>
      </p:nvGrpSpPr>
      <p:grpSpPr>
        <a:xfrm>
          <a:off x="0" y="0"/>
          <a:ext cx="0" cy="0"/>
          <a:chOff x="0" y="0"/>
          <a:chExt cx="0" cy="0"/>
        </a:xfrm>
      </p:grpSpPr>
      <p:pic>
        <p:nvPicPr>
          <p:cNvPr id="1793" name="Google Shape;1793;p27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794" name="Google Shape;1794;p276"/>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2100"/>
              </a:spcBef>
              <a:spcAft>
                <a:spcPts val="0"/>
              </a:spcAft>
              <a:buClr>
                <a:schemeClr val="dk1"/>
              </a:buClr>
              <a:buSzPts val="2000"/>
              <a:buNone/>
              <a:defRPr sz="2000"/>
            </a:lvl2pPr>
            <a:lvl3pPr lvl="2" algn="ctr" rtl="0">
              <a:lnSpc>
                <a:spcPct val="90000"/>
              </a:lnSpc>
              <a:spcBef>
                <a:spcPts val="2100"/>
              </a:spcBef>
              <a:spcAft>
                <a:spcPts val="0"/>
              </a:spcAft>
              <a:buClr>
                <a:schemeClr val="dk1"/>
              </a:buClr>
              <a:buSzPts val="1900"/>
              <a:buNone/>
              <a:defRPr sz="1900"/>
            </a:lvl3pPr>
            <a:lvl4pPr lvl="3" algn="ctr" rtl="0">
              <a:lnSpc>
                <a:spcPct val="90000"/>
              </a:lnSpc>
              <a:spcBef>
                <a:spcPts val="2100"/>
              </a:spcBef>
              <a:spcAft>
                <a:spcPts val="0"/>
              </a:spcAft>
              <a:buClr>
                <a:schemeClr val="dk1"/>
              </a:buClr>
              <a:buSzPts val="1600"/>
              <a:buNone/>
              <a:defRPr sz="1600"/>
            </a:lvl4pPr>
            <a:lvl5pPr lvl="4" algn="ctr" rtl="0">
              <a:lnSpc>
                <a:spcPct val="90000"/>
              </a:lnSpc>
              <a:spcBef>
                <a:spcPts val="2100"/>
              </a:spcBef>
              <a:spcAft>
                <a:spcPts val="0"/>
              </a:spcAft>
              <a:buClr>
                <a:schemeClr val="dk1"/>
              </a:buClr>
              <a:buSzPts val="1600"/>
              <a:buNone/>
              <a:defRPr sz="1600"/>
            </a:lvl5pPr>
            <a:lvl6pPr lvl="5" algn="ctr" rtl="0">
              <a:lnSpc>
                <a:spcPct val="90000"/>
              </a:lnSpc>
              <a:spcBef>
                <a:spcPts val="2100"/>
              </a:spcBef>
              <a:spcAft>
                <a:spcPts val="0"/>
              </a:spcAft>
              <a:buClr>
                <a:schemeClr val="dk1"/>
              </a:buClr>
              <a:buSzPts val="1600"/>
              <a:buNone/>
              <a:defRPr sz="1600"/>
            </a:lvl6pPr>
            <a:lvl7pPr lvl="6" algn="ctr" rtl="0">
              <a:lnSpc>
                <a:spcPct val="90000"/>
              </a:lnSpc>
              <a:spcBef>
                <a:spcPts val="2100"/>
              </a:spcBef>
              <a:spcAft>
                <a:spcPts val="0"/>
              </a:spcAft>
              <a:buClr>
                <a:schemeClr val="dk1"/>
              </a:buClr>
              <a:buSzPts val="1600"/>
              <a:buNone/>
              <a:defRPr sz="1600"/>
            </a:lvl7pPr>
            <a:lvl8pPr lvl="7" algn="ctr" rtl="0">
              <a:lnSpc>
                <a:spcPct val="90000"/>
              </a:lnSpc>
              <a:spcBef>
                <a:spcPts val="2100"/>
              </a:spcBef>
              <a:spcAft>
                <a:spcPts val="0"/>
              </a:spcAft>
              <a:buClr>
                <a:schemeClr val="dk1"/>
              </a:buClr>
              <a:buSzPts val="1600"/>
              <a:buNone/>
              <a:defRPr sz="1600"/>
            </a:lvl8pPr>
            <a:lvl9pPr lvl="8" algn="ctr" rtl="0">
              <a:lnSpc>
                <a:spcPct val="90000"/>
              </a:lnSpc>
              <a:spcBef>
                <a:spcPts val="2100"/>
              </a:spcBef>
              <a:spcAft>
                <a:spcPts val="2100"/>
              </a:spcAft>
              <a:buClr>
                <a:schemeClr val="dk1"/>
              </a:buClr>
              <a:buSzPts val="1600"/>
              <a:buNone/>
              <a:defRPr sz="1600"/>
            </a:lvl9pPr>
          </a:lstStyle>
          <a:p>
            <a:endParaRPr/>
          </a:p>
        </p:txBody>
      </p:sp>
      <p:cxnSp>
        <p:nvCxnSpPr>
          <p:cNvPr id="1795" name="Google Shape;1795;p276"/>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1796" name="Google Shape;1796;p276"/>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3 1">
  <p:cSld name="CUSTOM_8_1">
    <p:spTree>
      <p:nvGrpSpPr>
        <p:cNvPr id="1" name="Shape 1797"/>
        <p:cNvGrpSpPr/>
        <p:nvPr/>
      </p:nvGrpSpPr>
      <p:grpSpPr>
        <a:xfrm>
          <a:off x="0" y="0"/>
          <a:ext cx="0" cy="0"/>
          <a:chOff x="0" y="0"/>
          <a:chExt cx="0" cy="0"/>
        </a:xfrm>
      </p:grpSpPr>
      <p:sp>
        <p:nvSpPr>
          <p:cNvPr id="1798" name="Google Shape;1798;p277"/>
          <p:cNvSpPr/>
          <p:nvPr/>
        </p:nvSpPr>
        <p:spPr>
          <a:xfrm>
            <a:off x="270762" y="246019"/>
            <a:ext cx="11650500" cy="5380500"/>
          </a:xfrm>
          <a:prstGeom prst="rect">
            <a:avLst/>
          </a:prstGeom>
          <a:solidFill>
            <a:srgbClr val="4D4F53"/>
          </a:solidFill>
          <a:ln>
            <a:noFill/>
          </a:ln>
        </p:spPr>
        <p:txBody>
          <a:bodyPr spcFirstLastPara="1" wrap="square" lIns="97125" tIns="97125" rIns="97125" bIns="97125" anchor="ctr" anchorCtr="0">
            <a:noAutofit/>
          </a:bodyPr>
          <a:lstStyle/>
          <a:p>
            <a:pPr marL="0" lvl="0" indent="0" algn="l" rtl="0">
              <a:spcBef>
                <a:spcPts val="0"/>
              </a:spcBef>
              <a:spcAft>
                <a:spcPts val="0"/>
              </a:spcAft>
              <a:buNone/>
            </a:pPr>
            <a:endParaRPr/>
          </a:p>
        </p:txBody>
      </p:sp>
      <p:pic>
        <p:nvPicPr>
          <p:cNvPr id="1799" name="Google Shape;1799;p277"/>
          <p:cNvPicPr preferRelativeResize="0"/>
          <p:nvPr/>
        </p:nvPicPr>
        <p:blipFill rotWithShape="1">
          <a:blip r:embed="rId2">
            <a:alphaModFix/>
          </a:blip>
          <a:srcRect/>
          <a:stretch/>
        </p:blipFill>
        <p:spPr>
          <a:xfrm>
            <a:off x="10219075" y="4396815"/>
            <a:ext cx="1540901" cy="1048234"/>
          </a:xfrm>
          <a:prstGeom prst="rect">
            <a:avLst/>
          </a:prstGeom>
          <a:noFill/>
          <a:ln>
            <a:noFill/>
          </a:ln>
        </p:spPr>
      </p:pic>
      <p:pic>
        <p:nvPicPr>
          <p:cNvPr id="1800" name="Google Shape;1800;p277"/>
          <p:cNvPicPr preferRelativeResize="0"/>
          <p:nvPr/>
        </p:nvPicPr>
        <p:blipFill rotWithShape="1">
          <a:blip r:embed="rId3">
            <a:alphaModFix/>
          </a:blip>
          <a:srcRect r="50102"/>
          <a:stretch/>
        </p:blipFill>
        <p:spPr>
          <a:xfrm>
            <a:off x="444226" y="3921292"/>
            <a:ext cx="1651630" cy="1574666"/>
          </a:xfrm>
          <a:prstGeom prst="rect">
            <a:avLst/>
          </a:prstGeom>
          <a:noFill/>
          <a:ln>
            <a:noFill/>
          </a:ln>
        </p:spPr>
      </p:pic>
      <p:pic>
        <p:nvPicPr>
          <p:cNvPr id="1801" name="Google Shape;1801;p277"/>
          <p:cNvPicPr preferRelativeResize="0"/>
          <p:nvPr/>
        </p:nvPicPr>
        <p:blipFill rotWithShape="1">
          <a:blip r:embed="rId4">
            <a:alphaModFix/>
          </a:blip>
          <a:srcRect l="60469" t="77249" b="2585"/>
          <a:stretch/>
        </p:blipFill>
        <p:spPr>
          <a:xfrm>
            <a:off x="270767" y="246033"/>
            <a:ext cx="4414402" cy="3184968"/>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no hexagon blank">
  <p:cSld name="CUSTOM_5_1">
    <p:spTree>
      <p:nvGrpSpPr>
        <p:cNvPr id="1" name="Shape 1802"/>
        <p:cNvGrpSpPr/>
        <p:nvPr/>
      </p:nvGrpSpPr>
      <p:grpSpPr>
        <a:xfrm>
          <a:off x="0" y="0"/>
          <a:ext cx="0" cy="0"/>
          <a:chOff x="0" y="0"/>
          <a:chExt cx="0" cy="0"/>
        </a:xfrm>
      </p:grpSpPr>
      <p:cxnSp>
        <p:nvCxnSpPr>
          <p:cNvPr id="1803" name="Google Shape;1803;p278"/>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804" name="Google Shape;1804;p278"/>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sp>
        <p:nvSpPr>
          <p:cNvPr id="1805" name="Google Shape;1805;p278"/>
          <p:cNvSpPr txBox="1">
            <a:spLocks noGrp="1"/>
          </p:cNvSpPr>
          <p:nvPr>
            <p:ph type="title"/>
          </p:nvPr>
        </p:nvSpPr>
        <p:spPr>
          <a:xfrm>
            <a:off x="415600" y="208575"/>
            <a:ext cx="10919400" cy="1034400"/>
          </a:xfrm>
          <a:prstGeom prst="rect">
            <a:avLst/>
          </a:prstGeom>
        </p:spPr>
        <p:txBody>
          <a:bodyPr spcFirstLastPara="1" wrap="square" lIns="121900" tIns="121900" rIns="121900" bIns="121900" anchor="b"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white 1">
  <p:cSld name="TITLE_AND_BODY_1">
    <p:spTree>
      <p:nvGrpSpPr>
        <p:cNvPr id="1" name="Shape 1495"/>
        <p:cNvGrpSpPr/>
        <p:nvPr/>
      </p:nvGrpSpPr>
      <p:grpSpPr>
        <a:xfrm>
          <a:off x="0" y="0"/>
          <a:ext cx="0" cy="0"/>
          <a:chOff x="0" y="0"/>
          <a:chExt cx="0" cy="0"/>
        </a:xfrm>
      </p:grpSpPr>
      <p:sp>
        <p:nvSpPr>
          <p:cNvPr id="1496" name="Google Shape;1496;p23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97" name="Google Shape;1497;p23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498" name="Google Shape;1498;p23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499" name="Google Shape;1499;p23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sp>
        <p:nvSpPr>
          <p:cNvPr id="1500" name="Google Shape;1500;p231"/>
          <p:cNvSpPr txBox="1">
            <a:spLocks noGrp="1"/>
          </p:cNvSpPr>
          <p:nvPr>
            <p:ph type="body" idx="1"/>
          </p:nvPr>
        </p:nvSpPr>
        <p:spPr>
          <a:xfrm>
            <a:off x="4734100"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01" name="Google Shape;1501;p231"/>
          <p:cNvSpPr txBox="1">
            <a:spLocks noGrp="1"/>
          </p:cNvSpPr>
          <p:nvPr>
            <p:ph type="body" idx="2"/>
          </p:nvPr>
        </p:nvSpPr>
        <p:spPr>
          <a:xfrm>
            <a:off x="87927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1502" name="Google Shape;1502;p231"/>
          <p:cNvSpPr txBox="1">
            <a:spLocks noGrp="1"/>
          </p:cNvSpPr>
          <p:nvPr>
            <p:ph type="body" idx="3"/>
          </p:nvPr>
        </p:nvSpPr>
        <p:spPr>
          <a:xfrm>
            <a:off x="620633" y="4750533"/>
            <a:ext cx="3581700" cy="1713900"/>
          </a:xfrm>
          <a:prstGeom prst="rect">
            <a:avLst/>
          </a:prstGeom>
        </p:spPr>
        <p:txBody>
          <a:bodyPr spcFirstLastPara="1" wrap="square" lIns="121900" tIns="121900" rIns="121900" bIns="121900" anchor="t" anchorCtr="0">
            <a:noAutofit/>
          </a:bodyPr>
          <a:lstStyle>
            <a:lvl1pPr marL="457200" lvl="0" indent="-330200" rtl="0">
              <a:spcBef>
                <a:spcPts val="0"/>
              </a:spcBef>
              <a:spcAft>
                <a:spcPts val="0"/>
              </a:spcAft>
              <a:buSzPts val="1600"/>
              <a:buChar char="●"/>
              <a:defRPr sz="1600" b="1"/>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pic>
        <p:nvPicPr>
          <p:cNvPr id="1503" name="Google Shape;1503;p231"/>
          <p:cNvPicPr preferRelativeResize="0"/>
          <p:nvPr/>
        </p:nvPicPr>
        <p:blipFill rotWithShape="1">
          <a:blip r:embed="rId3">
            <a:alphaModFix/>
          </a:blip>
          <a:srcRect t="4119" b="4128"/>
          <a:stretch/>
        </p:blipFill>
        <p:spPr>
          <a:xfrm rot="5400000">
            <a:off x="413733" y="2021717"/>
            <a:ext cx="2595600" cy="2381700"/>
          </a:xfrm>
          <a:prstGeom prst="hexagon">
            <a:avLst>
              <a:gd name="adj" fmla="val 27331"/>
              <a:gd name="vf" fmla="val 115470"/>
            </a:avLst>
          </a:prstGeom>
          <a:noFill/>
          <a:ln>
            <a:noFill/>
          </a:ln>
        </p:spPr>
      </p:pic>
      <p:pic>
        <p:nvPicPr>
          <p:cNvPr id="1504" name="Google Shape;1504;p231"/>
          <p:cNvPicPr preferRelativeResize="0"/>
          <p:nvPr/>
        </p:nvPicPr>
        <p:blipFill rotWithShape="1">
          <a:blip r:embed="rId3">
            <a:alphaModFix/>
          </a:blip>
          <a:srcRect t="4119" b="4128"/>
          <a:stretch/>
        </p:blipFill>
        <p:spPr>
          <a:xfrm rot="5400000">
            <a:off x="4549700" y="2021717"/>
            <a:ext cx="2595600" cy="2381700"/>
          </a:xfrm>
          <a:prstGeom prst="hexagon">
            <a:avLst>
              <a:gd name="adj" fmla="val 27331"/>
              <a:gd name="vf" fmla="val 115470"/>
            </a:avLst>
          </a:prstGeom>
          <a:noFill/>
          <a:ln>
            <a:noFill/>
          </a:ln>
        </p:spPr>
      </p:pic>
      <p:pic>
        <p:nvPicPr>
          <p:cNvPr id="1505" name="Google Shape;1505;p231"/>
          <p:cNvPicPr preferRelativeResize="0"/>
          <p:nvPr/>
        </p:nvPicPr>
        <p:blipFill rotWithShape="1">
          <a:blip r:embed="rId3">
            <a:alphaModFix/>
          </a:blip>
          <a:srcRect t="4119" b="4128"/>
          <a:stretch/>
        </p:blipFill>
        <p:spPr>
          <a:xfrm rot="5400000">
            <a:off x="8685667" y="2021717"/>
            <a:ext cx="2595600" cy="2381700"/>
          </a:xfrm>
          <a:prstGeom prst="hexagon">
            <a:avLst>
              <a:gd name="adj" fmla="val 27331"/>
              <a:gd name="vf" fmla="val 115470"/>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Title Slide - UK logo, pattern" type="title">
  <p:cSld name="TITLE">
    <p:bg>
      <p:bgPr>
        <a:solidFill>
          <a:schemeClr val="lt1"/>
        </a:solidFill>
        <a:effectLst/>
      </p:bgPr>
    </p:bg>
    <p:spTree>
      <p:nvGrpSpPr>
        <p:cNvPr id="1" name="Shape 2271"/>
        <p:cNvGrpSpPr/>
        <p:nvPr/>
      </p:nvGrpSpPr>
      <p:grpSpPr>
        <a:xfrm>
          <a:off x="0" y="0"/>
          <a:ext cx="0" cy="0"/>
          <a:chOff x="0" y="0"/>
          <a:chExt cx="0" cy="0"/>
        </a:xfrm>
      </p:grpSpPr>
      <p:pic>
        <p:nvPicPr>
          <p:cNvPr id="2272" name="Google Shape;2272;p351"/>
          <p:cNvPicPr preferRelativeResize="0"/>
          <p:nvPr/>
        </p:nvPicPr>
        <p:blipFill rotWithShape="1">
          <a:blip r:embed="rId2">
            <a:alphaModFix/>
          </a:blip>
          <a:srcRect/>
          <a:stretch/>
        </p:blipFill>
        <p:spPr>
          <a:xfrm>
            <a:off x="0" y="0"/>
            <a:ext cx="12191996" cy="6857997"/>
          </a:xfrm>
          <a:prstGeom prst="rect">
            <a:avLst/>
          </a:prstGeom>
          <a:noFill/>
          <a:ln>
            <a:noFill/>
          </a:ln>
        </p:spPr>
      </p:pic>
      <p:sp>
        <p:nvSpPr>
          <p:cNvPr id="2273" name="Google Shape;2273;p35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274" name="Google Shape;2274;p351"/>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275" name="Google Shape;2275;p35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Section Header">
  <p:cSld name="7_Section Header">
    <p:spTree>
      <p:nvGrpSpPr>
        <p:cNvPr id="1" name="Shape 2276"/>
        <p:cNvGrpSpPr/>
        <p:nvPr/>
      </p:nvGrpSpPr>
      <p:grpSpPr>
        <a:xfrm>
          <a:off x="0" y="0"/>
          <a:ext cx="0" cy="0"/>
          <a:chOff x="0" y="0"/>
          <a:chExt cx="0" cy="0"/>
        </a:xfrm>
      </p:grpSpPr>
      <p:sp>
        <p:nvSpPr>
          <p:cNvPr id="2277" name="Google Shape;2277;p352"/>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278" name="Google Shape;2278;p35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79" name="Google Shape;2279;p35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280" name="Google Shape;2280;p352"/>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281" name="Google Shape;2281;p35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282" name="Google Shape;2282;p352"/>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283" name="Google Shape;2283;p352"/>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284" name="Google Shape;2284;p352"/>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285"/>
        <p:cNvGrpSpPr/>
        <p:nvPr/>
      </p:nvGrpSpPr>
      <p:grpSpPr>
        <a:xfrm>
          <a:off x="0" y="0"/>
          <a:ext cx="0" cy="0"/>
          <a:chOff x="0" y="0"/>
          <a:chExt cx="0" cy="0"/>
        </a:xfrm>
      </p:grpSpPr>
      <p:sp>
        <p:nvSpPr>
          <p:cNvPr id="2286" name="Google Shape;2286;p353"/>
          <p:cNvSpPr txBox="1">
            <a:spLocks noGrp="1"/>
          </p:cNvSpPr>
          <p:nvPr>
            <p:ph type="body" idx="1"/>
          </p:nvPr>
        </p:nvSpPr>
        <p:spPr>
          <a:xfrm>
            <a:off x="838200" y="1825625"/>
            <a:ext cx="51225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287" name="Google Shape;2287;p353"/>
          <p:cNvPicPr preferRelativeResize="0"/>
          <p:nvPr/>
        </p:nvPicPr>
        <p:blipFill rotWithShape="1">
          <a:blip r:embed="rId2">
            <a:alphaModFix/>
          </a:blip>
          <a:srcRect/>
          <a:stretch/>
        </p:blipFill>
        <p:spPr>
          <a:xfrm>
            <a:off x="7206763" y="1227931"/>
            <a:ext cx="3979090" cy="5242719"/>
          </a:xfrm>
          <a:prstGeom prst="rect">
            <a:avLst/>
          </a:prstGeom>
          <a:noFill/>
          <a:ln>
            <a:noFill/>
          </a:ln>
        </p:spPr>
      </p:pic>
      <p:sp>
        <p:nvSpPr>
          <p:cNvPr id="2288" name="Google Shape;2288;p35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289" name="Google Shape;2289;p35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90" name="Google Shape;2290;p353"/>
          <p:cNvSpPr txBox="1">
            <a:spLocks noGrp="1"/>
          </p:cNvSpPr>
          <p:nvPr>
            <p:ph type="body" idx="2"/>
          </p:nvPr>
        </p:nvSpPr>
        <p:spPr>
          <a:xfrm>
            <a:off x="7719237" y="2769874"/>
            <a:ext cx="2933100" cy="17379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dk1"/>
              </a:buClr>
              <a:buSzPts val="1500"/>
              <a:buNone/>
              <a:defRPr sz="15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291" name="Google Shape;2291;p35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292" name="Google Shape;2292;p35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293" name="Google Shape;2293;p353"/>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pic>
        <p:nvPicPr>
          <p:cNvPr id="2294" name="Google Shape;2294;p353"/>
          <p:cNvPicPr preferRelativeResize="0"/>
          <p:nvPr/>
        </p:nvPicPr>
        <p:blipFill rotWithShape="1">
          <a:blip r:embed="rId5">
            <a:alphaModFix/>
          </a:blip>
          <a:srcRect l="29710" r="30676"/>
          <a:stretch/>
        </p:blipFill>
        <p:spPr>
          <a:xfrm>
            <a:off x="8544602" y="230368"/>
            <a:ext cx="555384" cy="719633"/>
          </a:xfrm>
          <a:prstGeom prst="rect">
            <a:avLst/>
          </a:prstGeom>
          <a:noFill/>
          <a:ln>
            <a:noFill/>
          </a:ln>
        </p:spPr>
      </p:pic>
      <p:pic>
        <p:nvPicPr>
          <p:cNvPr id="2295" name="Google Shape;2295;p353"/>
          <p:cNvPicPr preferRelativeResize="0"/>
          <p:nvPr/>
        </p:nvPicPr>
        <p:blipFill rotWithShape="1">
          <a:blip r:embed="rId6">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2296"/>
        <p:cNvGrpSpPr/>
        <p:nvPr/>
      </p:nvGrpSpPr>
      <p:grpSpPr>
        <a:xfrm>
          <a:off x="0" y="0"/>
          <a:ext cx="0" cy="0"/>
          <a:chOff x="0" y="0"/>
          <a:chExt cx="0" cy="0"/>
        </a:xfrm>
      </p:grpSpPr>
      <p:pic>
        <p:nvPicPr>
          <p:cNvPr id="2297" name="Google Shape;2297;p354"/>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298" name="Google Shape;2298;p354"/>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299" name="Google Shape;2299;p35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00" name="Google Shape;2300;p354"/>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01" name="Google Shape;2301;p35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02" name="Google Shape;2302;p354"/>
          <p:cNvPicPr preferRelativeResize="0"/>
          <p:nvPr/>
        </p:nvPicPr>
        <p:blipFill rotWithShape="1">
          <a:blip r:embed="rId3">
            <a:alphaModFix/>
          </a:blip>
          <a:srcRect l="29710" r="30676"/>
          <a:stretch/>
        </p:blipFill>
        <p:spPr>
          <a:xfrm>
            <a:off x="8544602" y="230368"/>
            <a:ext cx="555384" cy="719633"/>
          </a:xfrm>
          <a:prstGeom prst="rect">
            <a:avLst/>
          </a:prstGeom>
          <a:noFill/>
          <a:ln>
            <a:noFill/>
          </a:ln>
        </p:spPr>
      </p:pic>
      <p:pic>
        <p:nvPicPr>
          <p:cNvPr id="2303" name="Google Shape;2303;p354"/>
          <p:cNvPicPr preferRelativeResize="0"/>
          <p:nvPr/>
        </p:nvPicPr>
        <p:blipFill rotWithShape="1">
          <a:blip r:embed="rId4">
            <a:alphaModFix/>
          </a:blip>
          <a:srcRect t="32551" b="31861"/>
          <a:stretch/>
        </p:blipFill>
        <p:spPr>
          <a:xfrm>
            <a:off x="6955334" y="230367"/>
            <a:ext cx="1487664" cy="579738"/>
          </a:xfrm>
          <a:prstGeom prst="rect">
            <a:avLst/>
          </a:prstGeom>
          <a:noFill/>
          <a:ln>
            <a:noFill/>
          </a:ln>
        </p:spPr>
      </p:pic>
      <p:pic>
        <p:nvPicPr>
          <p:cNvPr id="2304" name="Google Shape;2304;p354"/>
          <p:cNvPicPr preferRelativeResize="0"/>
          <p:nvPr/>
        </p:nvPicPr>
        <p:blipFill rotWithShape="1">
          <a:blip r:embed="rId5">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2305"/>
        <p:cNvGrpSpPr/>
        <p:nvPr/>
      </p:nvGrpSpPr>
      <p:grpSpPr>
        <a:xfrm>
          <a:off x="0" y="0"/>
          <a:ext cx="0" cy="0"/>
          <a:chOff x="0" y="0"/>
          <a:chExt cx="0" cy="0"/>
        </a:xfrm>
      </p:grpSpPr>
      <p:pic>
        <p:nvPicPr>
          <p:cNvPr id="2306" name="Google Shape;2306;p355"/>
          <p:cNvPicPr preferRelativeResize="0"/>
          <p:nvPr/>
        </p:nvPicPr>
        <p:blipFill rotWithShape="1">
          <a:blip r:embed="rId2">
            <a:alphaModFix/>
          </a:blip>
          <a:srcRect r="70853" b="87497"/>
          <a:stretch/>
        </p:blipFill>
        <p:spPr>
          <a:xfrm>
            <a:off x="6387841" y="3377385"/>
            <a:ext cx="5738738" cy="3480612"/>
          </a:xfrm>
          <a:prstGeom prst="rect">
            <a:avLst/>
          </a:prstGeom>
          <a:noFill/>
          <a:ln>
            <a:noFill/>
          </a:ln>
        </p:spPr>
      </p:pic>
      <p:pic>
        <p:nvPicPr>
          <p:cNvPr id="2307" name="Google Shape;2307;p355"/>
          <p:cNvPicPr preferRelativeResize="0"/>
          <p:nvPr/>
        </p:nvPicPr>
        <p:blipFill rotWithShape="1">
          <a:blip r:embed="rId3">
            <a:alphaModFix/>
          </a:blip>
          <a:srcRect/>
          <a:stretch/>
        </p:blipFill>
        <p:spPr>
          <a:xfrm>
            <a:off x="11415009" y="254000"/>
            <a:ext cx="449966" cy="528347"/>
          </a:xfrm>
          <a:prstGeom prst="rect">
            <a:avLst/>
          </a:prstGeom>
          <a:noFill/>
          <a:ln>
            <a:noFill/>
          </a:ln>
        </p:spPr>
      </p:pic>
      <p:cxnSp>
        <p:nvCxnSpPr>
          <p:cNvPr id="2308" name="Google Shape;2308;p355"/>
          <p:cNvCxnSpPr/>
          <p:nvPr/>
        </p:nvCxnSpPr>
        <p:spPr>
          <a:xfrm>
            <a:off x="519786" y="1324231"/>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09" name="Google Shape;2309;p35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10" name="Google Shape;2310;p35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11" name="Google Shape;2311;p35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12" name="Google Shape;2312;p355"/>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13" name="Google Shape;2313;p355"/>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pic>
        <p:nvPicPr>
          <p:cNvPr id="2314" name="Google Shape;2314;p355"/>
          <p:cNvPicPr preferRelativeResize="0"/>
          <p:nvPr/>
        </p:nvPicPr>
        <p:blipFill rotWithShape="1">
          <a:blip r:embed="rId6">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tand alone quote slide" type="secHead">
  <p:cSld name="SECTION_HEADER">
    <p:bg>
      <p:bgPr>
        <a:solidFill>
          <a:srgbClr val="4D4F53"/>
        </a:solidFill>
        <a:effectLst/>
      </p:bgPr>
    </p:bg>
    <p:spTree>
      <p:nvGrpSpPr>
        <p:cNvPr id="1" name="Shape 2315"/>
        <p:cNvGrpSpPr/>
        <p:nvPr/>
      </p:nvGrpSpPr>
      <p:grpSpPr>
        <a:xfrm>
          <a:off x="0" y="0"/>
          <a:ext cx="0" cy="0"/>
          <a:chOff x="0" y="0"/>
          <a:chExt cx="0" cy="0"/>
        </a:xfrm>
      </p:grpSpPr>
      <p:sp>
        <p:nvSpPr>
          <p:cNvPr id="2316" name="Google Shape;2316;p356"/>
          <p:cNvSpPr txBox="1">
            <a:spLocks noGrp="1"/>
          </p:cNvSpPr>
          <p:nvPr>
            <p:ph type="title"/>
          </p:nvPr>
        </p:nvSpPr>
        <p:spPr>
          <a:xfrm>
            <a:off x="415600" y="2867800"/>
            <a:ext cx="11360700" cy="1122300"/>
          </a:xfrm>
          <a:prstGeom prst="rect">
            <a:avLst/>
          </a:prstGeom>
          <a:noFill/>
          <a:ln>
            <a:noFill/>
          </a:ln>
        </p:spPr>
        <p:txBody>
          <a:bodyPr spcFirstLastPara="1" wrap="square" lIns="91425" tIns="91425" rIns="91425" bIns="91425" anchor="ctr" anchorCtr="0">
            <a:noAutofit/>
          </a:bodyPr>
          <a:lstStyle>
            <a:lvl1pPr lvl="0" algn="ctr" rtl="0">
              <a:lnSpc>
                <a:spcPct val="90000"/>
              </a:lnSpc>
              <a:spcBef>
                <a:spcPts val="0"/>
              </a:spcBef>
              <a:spcAft>
                <a:spcPts val="0"/>
              </a:spcAft>
              <a:buClr>
                <a:srgbClr val="FFFFFF"/>
              </a:buClr>
              <a:buSzPts val="3600"/>
              <a:buFont typeface="Arial"/>
              <a:buNone/>
              <a:defRPr sz="4800" i="1">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17" name="Google Shape;2317;p356"/>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buClr>
                <a:schemeClr val="dk1"/>
              </a:buClr>
              <a:buSzPts val="1900"/>
              <a:buFont typeface="Arial"/>
              <a:buNone/>
              <a:defRPr sz="1900">
                <a:solidFill>
                  <a:schemeClr val="dk1"/>
                </a:solidFill>
                <a:latin typeface="Arial"/>
                <a:ea typeface="Arial"/>
                <a:cs typeface="Arial"/>
                <a:sym typeface="Arial"/>
              </a:defRPr>
            </a:lvl1pPr>
            <a:lvl2pPr marL="0" marR="0" lvl="1" indent="0" algn="r" rtl="0">
              <a:buClr>
                <a:schemeClr val="dk1"/>
              </a:buClr>
              <a:buSzPts val="1900"/>
              <a:buFont typeface="Arial"/>
              <a:buNone/>
              <a:defRPr sz="1900">
                <a:solidFill>
                  <a:schemeClr val="dk1"/>
                </a:solidFill>
                <a:latin typeface="Arial"/>
                <a:ea typeface="Arial"/>
                <a:cs typeface="Arial"/>
                <a:sym typeface="Arial"/>
              </a:defRPr>
            </a:lvl2pPr>
            <a:lvl3pPr marL="0" marR="0" lvl="2" indent="0" algn="r" rtl="0">
              <a:buClr>
                <a:schemeClr val="dk1"/>
              </a:buClr>
              <a:buSzPts val="1900"/>
              <a:buFont typeface="Arial"/>
              <a:buNone/>
              <a:defRPr sz="1900">
                <a:solidFill>
                  <a:schemeClr val="dk1"/>
                </a:solidFill>
                <a:latin typeface="Arial"/>
                <a:ea typeface="Arial"/>
                <a:cs typeface="Arial"/>
                <a:sym typeface="Arial"/>
              </a:defRPr>
            </a:lvl3pPr>
            <a:lvl4pPr marL="0" marR="0" lvl="3" indent="0" algn="r" rtl="0">
              <a:buClr>
                <a:schemeClr val="dk1"/>
              </a:buClr>
              <a:buSzPts val="1900"/>
              <a:buFont typeface="Arial"/>
              <a:buNone/>
              <a:defRPr sz="1900">
                <a:solidFill>
                  <a:schemeClr val="dk1"/>
                </a:solidFill>
                <a:latin typeface="Arial"/>
                <a:ea typeface="Arial"/>
                <a:cs typeface="Arial"/>
                <a:sym typeface="Arial"/>
              </a:defRPr>
            </a:lvl4pPr>
            <a:lvl5pPr marL="0" marR="0" lvl="4" indent="0" algn="r" rtl="0">
              <a:buClr>
                <a:schemeClr val="dk1"/>
              </a:buClr>
              <a:buSzPts val="1900"/>
              <a:buFont typeface="Arial"/>
              <a:buNone/>
              <a:defRPr sz="1900">
                <a:solidFill>
                  <a:schemeClr val="dk1"/>
                </a:solidFill>
                <a:latin typeface="Arial"/>
                <a:ea typeface="Arial"/>
                <a:cs typeface="Arial"/>
                <a:sym typeface="Arial"/>
              </a:defRPr>
            </a:lvl5pPr>
            <a:lvl6pPr marL="0" marR="0" lvl="5" indent="0" algn="r" rtl="0">
              <a:buClr>
                <a:schemeClr val="dk1"/>
              </a:buClr>
              <a:buSzPts val="1900"/>
              <a:buFont typeface="Arial"/>
              <a:buNone/>
              <a:defRPr sz="1900">
                <a:solidFill>
                  <a:schemeClr val="dk1"/>
                </a:solidFill>
                <a:latin typeface="Arial"/>
                <a:ea typeface="Arial"/>
                <a:cs typeface="Arial"/>
                <a:sym typeface="Arial"/>
              </a:defRPr>
            </a:lvl6pPr>
            <a:lvl7pPr marL="0" marR="0" lvl="6" indent="0" algn="r" rtl="0">
              <a:buClr>
                <a:schemeClr val="dk1"/>
              </a:buClr>
              <a:buSzPts val="1900"/>
              <a:buFont typeface="Arial"/>
              <a:buNone/>
              <a:defRPr sz="1900">
                <a:solidFill>
                  <a:schemeClr val="dk1"/>
                </a:solidFill>
                <a:latin typeface="Arial"/>
                <a:ea typeface="Arial"/>
                <a:cs typeface="Arial"/>
                <a:sym typeface="Arial"/>
              </a:defRPr>
            </a:lvl7pPr>
            <a:lvl8pPr marL="0" marR="0" lvl="7" indent="0" algn="r" rtl="0">
              <a:buClr>
                <a:schemeClr val="dk1"/>
              </a:buClr>
              <a:buSzPts val="1900"/>
              <a:buFont typeface="Arial"/>
              <a:buNone/>
              <a:defRPr sz="1900">
                <a:solidFill>
                  <a:schemeClr val="dk1"/>
                </a:solidFill>
                <a:latin typeface="Arial"/>
                <a:ea typeface="Arial"/>
                <a:cs typeface="Arial"/>
                <a:sym typeface="Arial"/>
              </a:defRPr>
            </a:lvl8pPr>
            <a:lvl9pPr marL="0" marR="0" lvl="8" indent="0" algn="r" rtl="0">
              <a:buClr>
                <a:schemeClr val="dk1"/>
              </a:buClr>
              <a:buSzPts val="1900"/>
              <a:buFont typeface="Arial"/>
              <a:buNone/>
              <a:defRPr sz="19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2318" name="Google Shape;2318;p356"/>
          <p:cNvPicPr preferRelativeResize="0"/>
          <p:nvPr/>
        </p:nvPicPr>
        <p:blipFill rotWithShape="1">
          <a:blip r:embed="rId2">
            <a:alphaModFix/>
          </a:blip>
          <a:srcRect/>
          <a:stretch/>
        </p:blipFill>
        <p:spPr>
          <a:xfrm>
            <a:off x="11321118" y="147300"/>
            <a:ext cx="682567" cy="674733"/>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 column no hexagon">
  <p:cSld name="1 column no hexagon">
    <p:spTree>
      <p:nvGrpSpPr>
        <p:cNvPr id="1" name="Shape 2319"/>
        <p:cNvGrpSpPr/>
        <p:nvPr/>
      </p:nvGrpSpPr>
      <p:grpSpPr>
        <a:xfrm>
          <a:off x="0" y="0"/>
          <a:ext cx="0" cy="0"/>
          <a:chOff x="0" y="0"/>
          <a:chExt cx="0" cy="0"/>
        </a:xfrm>
      </p:grpSpPr>
      <p:sp>
        <p:nvSpPr>
          <p:cNvPr id="2320" name="Google Shape;2320;p357"/>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Autofit/>
          </a:bodyPr>
          <a:lstStyle>
            <a:lvl1pPr lvl="0" algn="l" rtl="0">
              <a:lnSpc>
                <a:spcPct val="90000"/>
              </a:lnSpc>
              <a:spcBef>
                <a:spcPts val="0"/>
              </a:spcBef>
              <a:spcAft>
                <a:spcPts val="0"/>
              </a:spcAft>
              <a:buClr>
                <a:schemeClr val="dk1"/>
              </a:buClr>
              <a:buSzPts val="3500"/>
              <a:buFont typeface="Arial"/>
              <a:buNone/>
              <a:defRPr b="1"/>
            </a:lvl1pPr>
            <a:lvl2pPr lvl="1" rtl="0">
              <a:spcBef>
                <a:spcPts val="0"/>
              </a:spcBef>
              <a:spcAft>
                <a:spcPts val="0"/>
              </a:spcAft>
              <a:buSzPts val="1900"/>
              <a:buNone/>
              <a:defRPr/>
            </a:lvl2pPr>
            <a:lvl3pPr lvl="2" rtl="0">
              <a:spcBef>
                <a:spcPts val="0"/>
              </a:spcBef>
              <a:spcAft>
                <a:spcPts val="0"/>
              </a:spcAft>
              <a:buSzPts val="1900"/>
              <a:buNone/>
              <a:defRPr/>
            </a:lvl3pPr>
            <a:lvl4pPr lvl="3" rtl="0">
              <a:spcBef>
                <a:spcPts val="0"/>
              </a:spcBef>
              <a:spcAft>
                <a:spcPts val="0"/>
              </a:spcAft>
              <a:buSzPts val="1900"/>
              <a:buNone/>
              <a:defRPr/>
            </a:lvl4pPr>
            <a:lvl5pPr lvl="4" rtl="0">
              <a:spcBef>
                <a:spcPts val="0"/>
              </a:spcBef>
              <a:spcAft>
                <a:spcPts val="0"/>
              </a:spcAft>
              <a:buSzPts val="1900"/>
              <a:buNone/>
              <a:defRPr/>
            </a:lvl5pPr>
            <a:lvl6pPr lvl="5" rtl="0">
              <a:spcBef>
                <a:spcPts val="0"/>
              </a:spcBef>
              <a:spcAft>
                <a:spcPts val="0"/>
              </a:spcAft>
              <a:buSzPts val="1900"/>
              <a:buNone/>
              <a:defRPr/>
            </a:lvl6pPr>
            <a:lvl7pPr lvl="6" rtl="0">
              <a:spcBef>
                <a:spcPts val="0"/>
              </a:spcBef>
              <a:spcAft>
                <a:spcPts val="0"/>
              </a:spcAft>
              <a:buSzPts val="1900"/>
              <a:buNone/>
              <a:defRPr/>
            </a:lvl7pPr>
            <a:lvl8pPr lvl="7" rtl="0">
              <a:spcBef>
                <a:spcPts val="0"/>
              </a:spcBef>
              <a:spcAft>
                <a:spcPts val="0"/>
              </a:spcAft>
              <a:buSzPts val="1900"/>
              <a:buNone/>
              <a:defRPr/>
            </a:lvl8pPr>
            <a:lvl9pPr lvl="8" rtl="0">
              <a:spcBef>
                <a:spcPts val="0"/>
              </a:spcBef>
              <a:spcAft>
                <a:spcPts val="0"/>
              </a:spcAft>
              <a:buSzPts val="1900"/>
              <a:buNone/>
              <a:defRPr/>
            </a:lvl9pPr>
          </a:lstStyle>
          <a:p>
            <a:endParaRPr/>
          </a:p>
        </p:txBody>
      </p:sp>
      <p:pic>
        <p:nvPicPr>
          <p:cNvPr id="2321" name="Google Shape;2321;p357"/>
          <p:cNvPicPr preferRelativeResize="0"/>
          <p:nvPr/>
        </p:nvPicPr>
        <p:blipFill rotWithShape="1">
          <a:blip r:embed="rId2">
            <a:alphaModFix/>
          </a:blip>
          <a:srcRect l="6484" t="5864" r="79531" b="62675"/>
          <a:stretch/>
        </p:blipFill>
        <p:spPr>
          <a:xfrm>
            <a:off x="11329401" y="183133"/>
            <a:ext cx="673229" cy="763600"/>
          </a:xfrm>
          <a:prstGeom prst="rect">
            <a:avLst/>
          </a:prstGeom>
          <a:noFill/>
          <a:ln>
            <a:noFill/>
          </a:ln>
        </p:spPr>
      </p:pic>
      <p:cxnSp>
        <p:nvCxnSpPr>
          <p:cNvPr id="2322" name="Google Shape;2322;p357"/>
          <p:cNvCxnSpPr/>
          <p:nvPr/>
        </p:nvCxnSpPr>
        <p:spPr>
          <a:xfrm>
            <a:off x="620633" y="1472733"/>
            <a:ext cx="2440500" cy="0"/>
          </a:xfrm>
          <a:prstGeom prst="straightConnector1">
            <a:avLst/>
          </a:prstGeom>
          <a:noFill/>
          <a:ln w="76200" cap="flat" cmpd="sng">
            <a:solidFill>
              <a:srgbClr val="0098DB"/>
            </a:solidFill>
            <a:prstDash val="solid"/>
            <a:round/>
            <a:headEnd type="none" w="sm" len="sm"/>
            <a:tailEnd type="none" w="sm" len="sm"/>
          </a:ln>
        </p:spPr>
      </p:cxnSp>
      <p:sp>
        <p:nvSpPr>
          <p:cNvPr id="2323" name="Google Shape;2323;p357"/>
          <p:cNvSpPr txBox="1">
            <a:spLocks noGrp="1"/>
          </p:cNvSpPr>
          <p:nvPr>
            <p:ph type="body" idx="1"/>
          </p:nvPr>
        </p:nvSpPr>
        <p:spPr>
          <a:xfrm>
            <a:off x="415600" y="1536633"/>
            <a:ext cx="11360700" cy="4555200"/>
          </a:xfrm>
          <a:prstGeom prst="rect">
            <a:avLst/>
          </a:prstGeom>
          <a:noFill/>
          <a:ln>
            <a:noFill/>
          </a:ln>
        </p:spPr>
        <p:txBody>
          <a:bodyPr spcFirstLastPara="1" wrap="square" lIns="91425" tIns="91425" rIns="91425" bIns="91425" anchor="t" anchorCtr="0">
            <a:noAutofit/>
          </a:bodyPr>
          <a:lstStyle>
            <a:lvl1pPr marL="457200" lvl="0" indent="-349250" algn="l" rtl="0">
              <a:lnSpc>
                <a:spcPct val="90000"/>
              </a:lnSpc>
              <a:spcBef>
                <a:spcPts val="0"/>
              </a:spcBef>
              <a:spcAft>
                <a:spcPts val="0"/>
              </a:spcAft>
              <a:buClr>
                <a:schemeClr val="dk1"/>
              </a:buClr>
              <a:buSzPts val="1900"/>
              <a:buChar char="●"/>
              <a:defRPr/>
            </a:lvl1pPr>
            <a:lvl2pPr marL="914400" lvl="1" indent="-323850" algn="l" rtl="0">
              <a:lnSpc>
                <a:spcPct val="90000"/>
              </a:lnSpc>
              <a:spcBef>
                <a:spcPts val="2100"/>
              </a:spcBef>
              <a:spcAft>
                <a:spcPts val="0"/>
              </a:spcAft>
              <a:buClr>
                <a:schemeClr val="dk1"/>
              </a:buClr>
              <a:buSzPts val="1500"/>
              <a:buChar char="○"/>
              <a:defRPr/>
            </a:lvl2pPr>
            <a:lvl3pPr marL="1371600" lvl="2" indent="-323850" algn="l" rtl="0">
              <a:lnSpc>
                <a:spcPct val="90000"/>
              </a:lnSpc>
              <a:spcBef>
                <a:spcPts val="2100"/>
              </a:spcBef>
              <a:spcAft>
                <a:spcPts val="0"/>
              </a:spcAft>
              <a:buClr>
                <a:schemeClr val="dk1"/>
              </a:buClr>
              <a:buSzPts val="1500"/>
              <a:buChar char="■"/>
              <a:defRPr/>
            </a:lvl3pPr>
            <a:lvl4pPr marL="1828800" lvl="3" indent="-323850" algn="l" rtl="0">
              <a:lnSpc>
                <a:spcPct val="90000"/>
              </a:lnSpc>
              <a:spcBef>
                <a:spcPts val="2100"/>
              </a:spcBef>
              <a:spcAft>
                <a:spcPts val="0"/>
              </a:spcAft>
              <a:buClr>
                <a:schemeClr val="dk1"/>
              </a:buClr>
              <a:buSzPts val="1500"/>
              <a:buChar char="●"/>
              <a:defRPr/>
            </a:lvl4pPr>
            <a:lvl5pPr marL="2286000" lvl="4" indent="-323850" algn="l" rtl="0">
              <a:lnSpc>
                <a:spcPct val="90000"/>
              </a:lnSpc>
              <a:spcBef>
                <a:spcPts val="2100"/>
              </a:spcBef>
              <a:spcAft>
                <a:spcPts val="0"/>
              </a:spcAft>
              <a:buClr>
                <a:schemeClr val="dk1"/>
              </a:buClr>
              <a:buSzPts val="1500"/>
              <a:buChar char="○"/>
              <a:defRPr/>
            </a:lvl5pPr>
            <a:lvl6pPr marL="2743200" lvl="5" indent="-323850" algn="l" rtl="0">
              <a:lnSpc>
                <a:spcPct val="90000"/>
              </a:lnSpc>
              <a:spcBef>
                <a:spcPts val="2100"/>
              </a:spcBef>
              <a:spcAft>
                <a:spcPts val="0"/>
              </a:spcAft>
              <a:buClr>
                <a:schemeClr val="dk1"/>
              </a:buClr>
              <a:buSzPts val="1500"/>
              <a:buChar char="■"/>
              <a:defRPr/>
            </a:lvl6pPr>
            <a:lvl7pPr marL="3200400" lvl="6" indent="-323850" algn="l" rtl="0">
              <a:lnSpc>
                <a:spcPct val="90000"/>
              </a:lnSpc>
              <a:spcBef>
                <a:spcPts val="2100"/>
              </a:spcBef>
              <a:spcAft>
                <a:spcPts val="0"/>
              </a:spcAft>
              <a:buClr>
                <a:schemeClr val="dk1"/>
              </a:buClr>
              <a:buSzPts val="1500"/>
              <a:buChar char="●"/>
              <a:defRPr/>
            </a:lvl7pPr>
            <a:lvl8pPr marL="3657600" lvl="7" indent="-323850" algn="l" rtl="0">
              <a:lnSpc>
                <a:spcPct val="90000"/>
              </a:lnSpc>
              <a:spcBef>
                <a:spcPts val="2100"/>
              </a:spcBef>
              <a:spcAft>
                <a:spcPts val="0"/>
              </a:spcAft>
              <a:buClr>
                <a:schemeClr val="dk1"/>
              </a:buClr>
              <a:buSzPts val="1500"/>
              <a:buChar char="○"/>
              <a:defRPr/>
            </a:lvl8pPr>
            <a:lvl9pPr marL="4114800" lvl="8" indent="-323850" algn="l" rtl="0">
              <a:lnSpc>
                <a:spcPct val="90000"/>
              </a:lnSpc>
              <a:spcBef>
                <a:spcPts val="2100"/>
              </a:spcBef>
              <a:spcAft>
                <a:spcPts val="2100"/>
              </a:spcAft>
              <a:buClr>
                <a:schemeClr val="dk1"/>
              </a:buClr>
              <a:buSzPts val="1500"/>
              <a:buChar char="■"/>
              <a:defRPr/>
            </a:lvl9pPr>
          </a:lstStyle>
          <a:p>
            <a:endParaRPr/>
          </a:p>
        </p:txBody>
      </p:sp>
      <p:pic>
        <p:nvPicPr>
          <p:cNvPr id="2324" name="Google Shape;2324;p357"/>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325" name="Google Shape;2325;p357"/>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26" name="Google Shape;2326;p357"/>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327"/>
        <p:cNvGrpSpPr/>
        <p:nvPr/>
      </p:nvGrpSpPr>
      <p:grpSpPr>
        <a:xfrm>
          <a:off x="0" y="0"/>
          <a:ext cx="0" cy="0"/>
          <a:chOff x="0" y="0"/>
          <a:chExt cx="0" cy="0"/>
        </a:xfrm>
      </p:grpSpPr>
      <p:pic>
        <p:nvPicPr>
          <p:cNvPr id="2328" name="Google Shape;2328;p358"/>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cxnSp>
        <p:nvCxnSpPr>
          <p:cNvPr id="2329" name="Google Shape;2329;p35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30" name="Google Shape;2330;p35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31" name="Google Shape;2331;p35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332" name="Google Shape;2332;p35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33" name="Google Shape;2333;p35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34" name="Google Shape;2334;p358"/>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pic>
        <p:nvPicPr>
          <p:cNvPr id="2335" name="Google Shape;2335;p358"/>
          <p:cNvPicPr preferRelativeResize="0"/>
          <p:nvPr/>
        </p:nvPicPr>
        <p:blipFill rotWithShape="1">
          <a:blip r:embed="rId5">
            <a:alphaModFix/>
          </a:blip>
          <a:srcRect l="29710" r="30676"/>
          <a:stretch/>
        </p:blipFill>
        <p:spPr>
          <a:xfrm>
            <a:off x="8544602" y="230368"/>
            <a:ext cx="555384" cy="719633"/>
          </a:xfrm>
          <a:prstGeom prst="rect">
            <a:avLst/>
          </a:prstGeom>
          <a:noFill/>
          <a:ln>
            <a:noFill/>
          </a:ln>
        </p:spPr>
      </p:pic>
      <p:pic>
        <p:nvPicPr>
          <p:cNvPr id="2336" name="Google Shape;2336;p358"/>
          <p:cNvPicPr preferRelativeResize="0"/>
          <p:nvPr/>
        </p:nvPicPr>
        <p:blipFill rotWithShape="1">
          <a:blip r:embed="rId6">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8_Two Content">
  <p:cSld name="8_Two Content">
    <p:spTree>
      <p:nvGrpSpPr>
        <p:cNvPr id="1" name="Shape 2337"/>
        <p:cNvGrpSpPr/>
        <p:nvPr/>
      </p:nvGrpSpPr>
      <p:grpSpPr>
        <a:xfrm>
          <a:off x="0" y="0"/>
          <a:ext cx="0" cy="0"/>
          <a:chOff x="0" y="0"/>
          <a:chExt cx="0" cy="0"/>
        </a:xfrm>
      </p:grpSpPr>
      <p:pic>
        <p:nvPicPr>
          <p:cNvPr id="2338" name="Google Shape;2338;p359"/>
          <p:cNvPicPr preferRelativeResize="0"/>
          <p:nvPr/>
        </p:nvPicPr>
        <p:blipFill rotWithShape="1">
          <a:blip r:embed="rId2">
            <a:alphaModFix/>
          </a:blip>
          <a:srcRect/>
          <a:stretch/>
        </p:blipFill>
        <p:spPr>
          <a:xfrm>
            <a:off x="0" y="-9144"/>
            <a:ext cx="12192000" cy="6867143"/>
          </a:xfrm>
          <a:prstGeom prst="rect">
            <a:avLst/>
          </a:prstGeom>
          <a:noFill/>
          <a:ln>
            <a:noFill/>
          </a:ln>
        </p:spPr>
      </p:pic>
      <p:sp>
        <p:nvSpPr>
          <p:cNvPr id="2339" name="Google Shape;2339;p359"/>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340" name="Google Shape;2340;p359"/>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341" name="Google Shape;2341;p359"/>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2" name="Google Shape;2342;p359"/>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43" name="Google Shape;2343;p359"/>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344"/>
        <p:cNvGrpSpPr/>
        <p:nvPr/>
      </p:nvGrpSpPr>
      <p:grpSpPr>
        <a:xfrm>
          <a:off x="0" y="0"/>
          <a:ext cx="0" cy="0"/>
          <a:chOff x="0" y="0"/>
          <a:chExt cx="0" cy="0"/>
        </a:xfrm>
      </p:grpSpPr>
      <p:pic>
        <p:nvPicPr>
          <p:cNvPr id="2345" name="Google Shape;2345;p360"/>
          <p:cNvPicPr preferRelativeResize="0"/>
          <p:nvPr/>
        </p:nvPicPr>
        <p:blipFill rotWithShape="1">
          <a:blip r:embed="rId2">
            <a:alphaModFix/>
          </a:blip>
          <a:srcRect/>
          <a:stretch/>
        </p:blipFill>
        <p:spPr>
          <a:xfrm>
            <a:off x="11415009" y="254000"/>
            <a:ext cx="449966" cy="528347"/>
          </a:xfrm>
          <a:prstGeom prst="rect">
            <a:avLst/>
          </a:prstGeom>
          <a:noFill/>
          <a:ln>
            <a:noFill/>
          </a:ln>
        </p:spPr>
      </p:pic>
      <p:cxnSp>
        <p:nvCxnSpPr>
          <p:cNvPr id="2346" name="Google Shape;2346;p36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47" name="Google Shape;2347;p36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48" name="Google Shape;2348;p360"/>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49" name="Google Shape;2349;p360"/>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50" name="Google Shape;2350;p36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351" name="Google Shape;2351;p360"/>
          <p:cNvPicPr preferRelativeResize="0"/>
          <p:nvPr/>
        </p:nvPicPr>
        <p:blipFill rotWithShape="1">
          <a:blip r:embed="rId3">
            <a:alphaModFix/>
          </a:blip>
          <a:srcRect t="22898" b="23323"/>
          <a:stretch/>
        </p:blipFill>
        <p:spPr>
          <a:xfrm>
            <a:off x="9212567" y="268667"/>
            <a:ext cx="1918901" cy="579734"/>
          </a:xfrm>
          <a:prstGeom prst="rect">
            <a:avLst/>
          </a:prstGeom>
          <a:noFill/>
          <a:ln>
            <a:noFill/>
          </a:ln>
        </p:spPr>
      </p:pic>
      <p:pic>
        <p:nvPicPr>
          <p:cNvPr id="2352" name="Google Shape;2352;p360"/>
          <p:cNvPicPr preferRelativeResize="0"/>
          <p:nvPr/>
        </p:nvPicPr>
        <p:blipFill rotWithShape="1">
          <a:blip r:embed="rId4">
            <a:alphaModFix/>
          </a:blip>
          <a:srcRect l="29710" r="30676"/>
          <a:stretch/>
        </p:blipFill>
        <p:spPr>
          <a:xfrm>
            <a:off x="8544602" y="230368"/>
            <a:ext cx="555384" cy="719633"/>
          </a:xfrm>
          <a:prstGeom prst="rect">
            <a:avLst/>
          </a:prstGeom>
          <a:noFill/>
          <a:ln>
            <a:noFill/>
          </a:ln>
        </p:spPr>
      </p:pic>
      <p:pic>
        <p:nvPicPr>
          <p:cNvPr id="2353" name="Google Shape;2353;p360"/>
          <p:cNvPicPr preferRelativeResize="0"/>
          <p:nvPr/>
        </p:nvPicPr>
        <p:blipFill rotWithShape="1">
          <a:blip r:embed="rId5">
            <a:alphaModFix/>
          </a:blip>
          <a:srcRect t="32551" b="31861"/>
          <a:stretch/>
        </p:blipFill>
        <p:spPr>
          <a:xfrm>
            <a:off x="6955334" y="230367"/>
            <a:ext cx="1487664" cy="57973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con hexagon">
  <p:cSld name="TITLE_AND_BODY_1_1_1">
    <p:spTree>
      <p:nvGrpSpPr>
        <p:cNvPr id="1" name="Shape 1506"/>
        <p:cNvGrpSpPr/>
        <p:nvPr/>
      </p:nvGrpSpPr>
      <p:grpSpPr>
        <a:xfrm>
          <a:off x="0" y="0"/>
          <a:ext cx="0" cy="0"/>
          <a:chOff x="0" y="0"/>
          <a:chExt cx="0" cy="0"/>
        </a:xfrm>
      </p:grpSpPr>
      <p:sp>
        <p:nvSpPr>
          <p:cNvPr id="1507" name="Google Shape;1507;p2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08" name="Google Shape;1508;p232"/>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1509" name="Google Shape;1509;p232"/>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1510" name="Google Shape;1510;p232"/>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1511" name="Google Shape;1511;p232"/>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1512" name="Google Shape;1512;p232"/>
          <p:cNvSpPr/>
          <p:nvPr/>
        </p:nvSpPr>
        <p:spPr>
          <a:xfrm rot="5400000">
            <a:off x="1123450"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3" name="Google Shape;1513;p232"/>
          <p:cNvSpPr/>
          <p:nvPr/>
        </p:nvSpPr>
        <p:spPr>
          <a:xfrm rot="5400000">
            <a:off x="4803983"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
        <p:nvSpPr>
          <p:cNvPr id="1514" name="Google Shape;1514;p232"/>
          <p:cNvSpPr/>
          <p:nvPr/>
        </p:nvSpPr>
        <p:spPr>
          <a:xfrm rot="5400000">
            <a:off x="8484517" y="2487783"/>
            <a:ext cx="2644500" cy="2304000"/>
          </a:xfrm>
          <a:prstGeom prst="hexagon">
            <a:avLst>
              <a:gd name="adj" fmla="val 27576"/>
              <a:gd name="vf" fmla="val 115470"/>
            </a:avLst>
          </a:prstGeom>
          <a:noFill/>
          <a:ln w="76200" cap="flat" cmpd="sng">
            <a:solidFill>
              <a:srgbClr val="0098DB"/>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90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_Two Content">
  <p:cSld name="7_Two Content">
    <p:spTree>
      <p:nvGrpSpPr>
        <p:cNvPr id="1" name="Shape 2354"/>
        <p:cNvGrpSpPr/>
        <p:nvPr/>
      </p:nvGrpSpPr>
      <p:grpSpPr>
        <a:xfrm>
          <a:off x="0" y="0"/>
          <a:ext cx="0" cy="0"/>
          <a:chOff x="0" y="0"/>
          <a:chExt cx="0" cy="0"/>
        </a:xfrm>
      </p:grpSpPr>
      <p:sp>
        <p:nvSpPr>
          <p:cNvPr id="2355" name="Google Shape;2355;p361"/>
          <p:cNvSpPr txBox="1">
            <a:spLocks noGrp="1"/>
          </p:cNvSpPr>
          <p:nvPr>
            <p:ph type="subTitle" idx="1"/>
          </p:nvPr>
        </p:nvSpPr>
        <p:spPr>
          <a:xfrm>
            <a:off x="795868" y="38345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56" name="Google Shape;2356;p361"/>
          <p:cNvCxnSpPr/>
          <p:nvPr/>
        </p:nvCxnSpPr>
        <p:spPr>
          <a:xfrm>
            <a:off x="874776" y="37093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57" name="Google Shape;2357;p361"/>
          <p:cNvSpPr txBox="1">
            <a:spLocks noGrp="1"/>
          </p:cNvSpPr>
          <p:nvPr>
            <p:ph type="ctrTitle"/>
          </p:nvPr>
        </p:nvSpPr>
        <p:spPr>
          <a:xfrm>
            <a:off x="795868" y="12773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358" name="Google Shape;2358;p361"/>
          <p:cNvPicPr preferRelativeResize="0"/>
          <p:nvPr/>
        </p:nvPicPr>
        <p:blipFill rotWithShape="1">
          <a:blip r:embed="rId2">
            <a:alphaModFix/>
          </a:blip>
          <a:srcRect r="65181" b="82347"/>
          <a:stretch/>
        </p:blipFill>
        <p:spPr>
          <a:xfrm>
            <a:off x="6096000" y="2475243"/>
            <a:ext cx="6113922" cy="4382755"/>
          </a:xfrm>
          <a:prstGeom prst="rect">
            <a:avLst/>
          </a:prstGeom>
          <a:noFill/>
          <a:ln>
            <a:noFill/>
          </a:ln>
        </p:spPr>
      </p:pic>
      <p:pic>
        <p:nvPicPr>
          <p:cNvPr id="2359" name="Google Shape;2359;p361"/>
          <p:cNvPicPr preferRelativeResize="0"/>
          <p:nvPr/>
        </p:nvPicPr>
        <p:blipFill rotWithShape="1">
          <a:blip r:embed="rId3">
            <a:alphaModFix/>
          </a:blip>
          <a:srcRect t="8622" b="8622"/>
          <a:stretch/>
        </p:blipFill>
        <p:spPr>
          <a:xfrm>
            <a:off x="0" y="0"/>
            <a:ext cx="12191999" cy="6857999"/>
          </a:xfrm>
          <a:prstGeom prst="rect">
            <a:avLst/>
          </a:prstGeom>
          <a:noFill/>
          <a:ln>
            <a:noFill/>
          </a:ln>
        </p:spPr>
      </p:pic>
      <p:sp>
        <p:nvSpPr>
          <p:cNvPr id="2360" name="Google Shape;2360;p361"/>
          <p:cNvSpPr/>
          <p:nvPr/>
        </p:nvSpPr>
        <p:spPr>
          <a:xfrm>
            <a:off x="0"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cxnSp>
        <p:nvCxnSpPr>
          <p:cNvPr id="2361" name="Google Shape;2361;p361"/>
          <p:cNvCxnSpPr/>
          <p:nvPr/>
        </p:nvCxnSpPr>
        <p:spPr>
          <a:xfrm>
            <a:off x="1027176" y="3861793"/>
            <a:ext cx="2410800" cy="0"/>
          </a:xfrm>
          <a:prstGeom prst="straightConnector1">
            <a:avLst/>
          </a:prstGeom>
          <a:noFill/>
          <a:ln w="76200" cap="flat" cmpd="sng">
            <a:solidFill>
              <a:schemeClr val="lt1"/>
            </a:solidFill>
            <a:prstDash val="solid"/>
            <a:miter lim="800000"/>
            <a:headEnd type="none" w="sm" len="sm"/>
            <a:tailEnd type="none" w="sm" len="sm"/>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62"/>
        <p:cNvGrpSpPr/>
        <p:nvPr/>
      </p:nvGrpSpPr>
      <p:grpSpPr>
        <a:xfrm>
          <a:off x="0" y="0"/>
          <a:ext cx="0" cy="0"/>
          <a:chOff x="0" y="0"/>
          <a:chExt cx="0" cy="0"/>
        </a:xfrm>
      </p:grpSpPr>
      <p:pic>
        <p:nvPicPr>
          <p:cNvPr id="2363" name="Google Shape;2363;p362"/>
          <p:cNvPicPr preferRelativeResize="0"/>
          <p:nvPr/>
        </p:nvPicPr>
        <p:blipFill rotWithShape="1">
          <a:blip r:embed="rId2">
            <a:alphaModFix/>
          </a:blip>
          <a:srcRect/>
          <a:stretch/>
        </p:blipFill>
        <p:spPr>
          <a:xfrm>
            <a:off x="10143" y="0"/>
            <a:ext cx="12171714" cy="6858002"/>
          </a:xfrm>
          <a:prstGeom prst="rect">
            <a:avLst/>
          </a:prstGeom>
          <a:noFill/>
          <a:ln>
            <a:noFill/>
          </a:ln>
        </p:spPr>
      </p:pic>
      <p:sp>
        <p:nvSpPr>
          <p:cNvPr id="2364" name="Google Shape;2364;p362"/>
          <p:cNvSpPr/>
          <p:nvPr/>
        </p:nvSpPr>
        <p:spPr>
          <a:xfrm>
            <a:off x="10143" y="0"/>
            <a:ext cx="122883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5_Section Header">
  <p:cSld name="5_Section Header">
    <p:bg>
      <p:bgPr>
        <a:solidFill>
          <a:schemeClr val="lt1"/>
        </a:solidFill>
        <a:effectLst/>
      </p:bgPr>
    </p:bg>
    <p:spTree>
      <p:nvGrpSpPr>
        <p:cNvPr id="1" name="Shape 2365"/>
        <p:cNvGrpSpPr/>
        <p:nvPr/>
      </p:nvGrpSpPr>
      <p:grpSpPr>
        <a:xfrm>
          <a:off x="0" y="0"/>
          <a:ext cx="0" cy="0"/>
          <a:chOff x="0" y="0"/>
          <a:chExt cx="0" cy="0"/>
        </a:xfrm>
      </p:grpSpPr>
      <p:pic>
        <p:nvPicPr>
          <p:cNvPr id="2366" name="Google Shape;2366;p363"/>
          <p:cNvPicPr preferRelativeResize="0"/>
          <p:nvPr/>
        </p:nvPicPr>
        <p:blipFill rotWithShape="1">
          <a:blip r:embed="rId2">
            <a:alphaModFix/>
          </a:blip>
          <a:srcRect/>
          <a:stretch/>
        </p:blipFill>
        <p:spPr>
          <a:xfrm>
            <a:off x="0" y="0"/>
            <a:ext cx="12191996" cy="6857997"/>
          </a:xfrm>
          <a:prstGeom prst="rect">
            <a:avLst/>
          </a:prstGeom>
          <a:noFill/>
          <a:ln>
            <a:noFill/>
          </a:ln>
        </p:spPr>
      </p:pic>
      <p:cxnSp>
        <p:nvCxnSpPr>
          <p:cNvPr id="2367" name="Google Shape;2367;p36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368" name="Google Shape;2368;p36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369" name="Google Shape;2369;p363"/>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70" name="Google Shape;2370;p36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2377"/>
        <p:cNvGrpSpPr/>
        <p:nvPr/>
      </p:nvGrpSpPr>
      <p:grpSpPr>
        <a:xfrm>
          <a:off x="0" y="0"/>
          <a:ext cx="0" cy="0"/>
          <a:chOff x="0" y="0"/>
          <a:chExt cx="0" cy="0"/>
        </a:xfrm>
      </p:grpSpPr>
      <p:pic>
        <p:nvPicPr>
          <p:cNvPr id="2378" name="Google Shape;2378;p365"/>
          <p:cNvPicPr preferRelativeResize="0"/>
          <p:nvPr/>
        </p:nvPicPr>
        <p:blipFill rotWithShape="1">
          <a:blip r:embed="rId2">
            <a:alphaModFix/>
          </a:blip>
          <a:srcRect/>
          <a:stretch/>
        </p:blipFill>
        <p:spPr>
          <a:xfrm>
            <a:off x="0" y="0"/>
            <a:ext cx="12191996" cy="6857997"/>
          </a:xfrm>
          <a:prstGeom prst="rect">
            <a:avLst/>
          </a:prstGeom>
          <a:solidFill>
            <a:srgbClr val="57585C"/>
          </a:solidFill>
          <a:ln>
            <a:noFill/>
          </a:ln>
        </p:spPr>
      </p:pic>
      <p:sp>
        <p:nvSpPr>
          <p:cNvPr id="2379" name="Google Shape;2379;p365"/>
          <p:cNvSpPr txBox="1">
            <a:spLocks noGrp="1"/>
          </p:cNvSpPr>
          <p:nvPr>
            <p:ph type="body" idx="1"/>
          </p:nvPr>
        </p:nvSpPr>
        <p:spPr>
          <a:xfrm>
            <a:off x="459988" y="561955"/>
            <a:ext cx="99789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380" name="Google Shape;2380;p365"/>
          <p:cNvSpPr txBox="1">
            <a:spLocks noGrp="1"/>
          </p:cNvSpPr>
          <p:nvPr>
            <p:ph type="body" idx="2"/>
          </p:nvPr>
        </p:nvSpPr>
        <p:spPr>
          <a:xfrm>
            <a:off x="8714473" y="4572997"/>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381" name="Google Shape;2381;p365"/>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382" name="Google Shape;2382;p365"/>
          <p:cNvSpPr txBox="1">
            <a:spLocks noGrp="1"/>
          </p:cNvSpPr>
          <p:nvPr>
            <p:ph type="body" idx="3"/>
          </p:nvPr>
        </p:nvSpPr>
        <p:spPr>
          <a:xfrm>
            <a:off x="8714472" y="5574994"/>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1_Title Slide - UK logo, no pattern">
  <p:cSld name="1_Title Slide - UK logo, no pattern">
    <p:bg>
      <p:bgPr>
        <a:solidFill>
          <a:schemeClr val="lt1"/>
        </a:solidFill>
        <a:effectLst/>
      </p:bgPr>
    </p:bg>
    <p:spTree>
      <p:nvGrpSpPr>
        <p:cNvPr id="1" name="Shape 2383"/>
        <p:cNvGrpSpPr/>
        <p:nvPr/>
      </p:nvGrpSpPr>
      <p:grpSpPr>
        <a:xfrm>
          <a:off x="0" y="0"/>
          <a:ext cx="0" cy="0"/>
          <a:chOff x="0" y="0"/>
          <a:chExt cx="0" cy="0"/>
        </a:xfrm>
      </p:grpSpPr>
      <p:sp>
        <p:nvSpPr>
          <p:cNvPr id="2384" name="Google Shape;2384;p366"/>
          <p:cNvSpPr/>
          <p:nvPr/>
        </p:nvSpPr>
        <p:spPr>
          <a:xfrm>
            <a:off x="0" y="0"/>
            <a:ext cx="12192000" cy="6858000"/>
          </a:xfrm>
          <a:prstGeom prst="rect">
            <a:avLst/>
          </a:prstGeom>
          <a:solidFill>
            <a:srgbClr val="FFFFFF"/>
          </a:solidFill>
          <a:ln>
            <a:noFill/>
          </a:ln>
        </p:spPr>
      </p:sp>
      <p:sp>
        <p:nvSpPr>
          <p:cNvPr id="2385" name="Google Shape;2385;p36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86" name="Google Shape;2386;p366"/>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87" name="Google Shape;2387;p36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0_Title Slide - UK logo, Cabinet Office">
  <p:cSld name="10_Title Slide - UK logo, Cabinet Office">
    <p:bg>
      <p:bgPr>
        <a:solidFill>
          <a:schemeClr val="lt1"/>
        </a:solidFill>
        <a:effectLst/>
      </p:bgPr>
    </p:bg>
    <p:spTree>
      <p:nvGrpSpPr>
        <p:cNvPr id="1" name="Shape 2388"/>
        <p:cNvGrpSpPr/>
        <p:nvPr/>
      </p:nvGrpSpPr>
      <p:grpSpPr>
        <a:xfrm>
          <a:off x="0" y="0"/>
          <a:ext cx="0" cy="0"/>
          <a:chOff x="0" y="0"/>
          <a:chExt cx="0" cy="0"/>
        </a:xfrm>
      </p:grpSpPr>
      <p:pic>
        <p:nvPicPr>
          <p:cNvPr id="2389" name="Google Shape;2389;p367"/>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2390" name="Google Shape;2390;p367"/>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91" name="Google Shape;2391;p367"/>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92" name="Google Shape;2392;p367"/>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6_Title Slide - UK logo, Cabinet Office, pattern">
  <p:cSld name="6_Title Slide - UK logo, Cabinet Office, pattern">
    <p:bg>
      <p:bgPr>
        <a:solidFill>
          <a:schemeClr val="lt1"/>
        </a:solidFill>
        <a:effectLst/>
      </p:bgPr>
    </p:bg>
    <p:spTree>
      <p:nvGrpSpPr>
        <p:cNvPr id="1" name="Shape 2393"/>
        <p:cNvGrpSpPr/>
        <p:nvPr/>
      </p:nvGrpSpPr>
      <p:grpSpPr>
        <a:xfrm>
          <a:off x="0" y="0"/>
          <a:ext cx="0" cy="0"/>
          <a:chOff x="0" y="0"/>
          <a:chExt cx="0" cy="0"/>
        </a:xfrm>
      </p:grpSpPr>
      <p:sp>
        <p:nvSpPr>
          <p:cNvPr id="2394" name="Google Shape;2394;p368"/>
          <p:cNvSpPr/>
          <p:nvPr/>
        </p:nvSpPr>
        <p:spPr>
          <a:xfrm>
            <a:off x="0" y="0"/>
            <a:ext cx="12192000" cy="6858000"/>
          </a:xfrm>
          <a:prstGeom prst="rect">
            <a:avLst/>
          </a:prstGeom>
          <a:solidFill>
            <a:srgbClr val="FFFFFF"/>
          </a:solidFill>
          <a:ln>
            <a:noFill/>
          </a:ln>
        </p:spPr>
      </p:sp>
      <p:sp>
        <p:nvSpPr>
          <p:cNvPr id="2395" name="Google Shape;2395;p368"/>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396" name="Google Shape;2396;p368"/>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397" name="Google Shape;2397;p368"/>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5_Title Slide - US logo, no pattern">
  <p:cSld name="5_Title Slide - US logo, no pattern">
    <p:bg>
      <p:bgPr>
        <a:solidFill>
          <a:schemeClr val="lt1"/>
        </a:solidFill>
        <a:effectLst/>
      </p:bgPr>
    </p:bg>
    <p:spTree>
      <p:nvGrpSpPr>
        <p:cNvPr id="1" name="Shape 2398"/>
        <p:cNvGrpSpPr/>
        <p:nvPr/>
      </p:nvGrpSpPr>
      <p:grpSpPr>
        <a:xfrm>
          <a:off x="0" y="0"/>
          <a:ext cx="0" cy="0"/>
          <a:chOff x="0" y="0"/>
          <a:chExt cx="0" cy="0"/>
        </a:xfrm>
      </p:grpSpPr>
      <p:sp>
        <p:nvSpPr>
          <p:cNvPr id="2399" name="Google Shape;2399;p369"/>
          <p:cNvSpPr/>
          <p:nvPr/>
        </p:nvSpPr>
        <p:spPr>
          <a:xfrm>
            <a:off x="0" y="0"/>
            <a:ext cx="12192000" cy="6858000"/>
          </a:xfrm>
          <a:prstGeom prst="rect">
            <a:avLst/>
          </a:prstGeom>
          <a:solidFill>
            <a:srgbClr val="FFFFFF"/>
          </a:solidFill>
          <a:ln>
            <a:noFill/>
          </a:ln>
        </p:spPr>
      </p:sp>
      <p:sp>
        <p:nvSpPr>
          <p:cNvPr id="2400" name="Google Shape;2400;p369"/>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01" name="Google Shape;2401;p369"/>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402" name="Google Shape;2402;p369"/>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_Title Slide - US logo, pattern">
  <p:cSld name="4_Title Slide - US logo, pattern">
    <p:bg>
      <p:bgPr>
        <a:solidFill>
          <a:schemeClr val="lt1"/>
        </a:solidFill>
        <a:effectLst/>
      </p:bgPr>
    </p:bg>
    <p:spTree>
      <p:nvGrpSpPr>
        <p:cNvPr id="1" name="Shape 2403"/>
        <p:cNvGrpSpPr/>
        <p:nvPr/>
      </p:nvGrpSpPr>
      <p:grpSpPr>
        <a:xfrm>
          <a:off x="0" y="0"/>
          <a:ext cx="0" cy="0"/>
          <a:chOff x="0" y="0"/>
          <a:chExt cx="0" cy="0"/>
        </a:xfrm>
      </p:grpSpPr>
      <p:sp>
        <p:nvSpPr>
          <p:cNvPr id="2404" name="Google Shape;2404;p370"/>
          <p:cNvSpPr/>
          <p:nvPr/>
        </p:nvSpPr>
        <p:spPr>
          <a:xfrm>
            <a:off x="0" y="0"/>
            <a:ext cx="12192000" cy="6858000"/>
          </a:xfrm>
          <a:prstGeom prst="rect">
            <a:avLst/>
          </a:prstGeom>
          <a:solidFill>
            <a:srgbClr val="FFFFFF"/>
          </a:solidFill>
          <a:ln>
            <a:noFill/>
          </a:ln>
        </p:spPr>
      </p:sp>
      <p:sp>
        <p:nvSpPr>
          <p:cNvPr id="2405" name="Google Shape;2405;p370"/>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lt1"/>
              </a:buClr>
              <a:buSzPts val="2400"/>
              <a:buNone/>
              <a:defRPr sz="2400" b="0" i="0">
                <a:solidFill>
                  <a:schemeClr val="lt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06" name="Google Shape;2406;p370"/>
          <p:cNvCxnSpPr/>
          <p:nvPr/>
        </p:nvCxnSpPr>
        <p:spPr>
          <a:xfrm>
            <a:off x="1012358" y="3404593"/>
            <a:ext cx="2410800" cy="0"/>
          </a:xfrm>
          <a:prstGeom prst="straightConnector1">
            <a:avLst/>
          </a:prstGeom>
          <a:noFill/>
          <a:ln w="76200" cap="flat" cmpd="sng">
            <a:solidFill>
              <a:schemeClr val="lt1"/>
            </a:solidFill>
            <a:prstDash val="solid"/>
            <a:miter lim="800000"/>
            <a:headEnd type="none" w="sm" len="sm"/>
            <a:tailEnd type="none" w="sm" len="sm"/>
          </a:ln>
        </p:spPr>
      </p:cxnSp>
      <p:sp>
        <p:nvSpPr>
          <p:cNvPr id="2407" name="Google Shape;2407;p370"/>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lt1"/>
              </a:buClr>
              <a:buSzPts val="4500"/>
              <a:buFont typeface="Arial"/>
              <a:buNone/>
              <a:defRPr sz="4500" b="1">
                <a:solidFill>
                  <a:schemeClr val="lt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9_Title Slide - UK logo, white">
  <p:cSld name="9_Title Slide - UK logo, white">
    <p:bg>
      <p:bgPr>
        <a:solidFill>
          <a:schemeClr val="lt1"/>
        </a:solidFill>
        <a:effectLst/>
      </p:bgPr>
    </p:bg>
    <p:spTree>
      <p:nvGrpSpPr>
        <p:cNvPr id="1" name="Shape 2408"/>
        <p:cNvGrpSpPr/>
        <p:nvPr/>
      </p:nvGrpSpPr>
      <p:grpSpPr>
        <a:xfrm>
          <a:off x="0" y="0"/>
          <a:ext cx="0" cy="0"/>
          <a:chOff x="0" y="0"/>
          <a:chExt cx="0" cy="0"/>
        </a:xfrm>
      </p:grpSpPr>
      <p:pic>
        <p:nvPicPr>
          <p:cNvPr id="2409" name="Google Shape;2409;p371"/>
          <p:cNvPicPr preferRelativeResize="0"/>
          <p:nvPr/>
        </p:nvPicPr>
        <p:blipFill rotWithShape="1">
          <a:blip r:embed="rId2">
            <a:alphaModFix/>
          </a:blip>
          <a:srcRect r="51456"/>
          <a:stretch/>
        </p:blipFill>
        <p:spPr>
          <a:xfrm>
            <a:off x="728676" y="4997945"/>
            <a:ext cx="1461635" cy="1517978"/>
          </a:xfrm>
          <a:prstGeom prst="rect">
            <a:avLst/>
          </a:prstGeom>
          <a:noFill/>
          <a:ln>
            <a:noFill/>
          </a:ln>
        </p:spPr>
      </p:pic>
      <p:sp>
        <p:nvSpPr>
          <p:cNvPr id="2410" name="Google Shape;2410;p371"/>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11" name="Google Shape;2411;p371"/>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12" name="Google Shape;2412;p371"/>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13" name="Google Shape;2413;p371"/>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1" type="titleOnly">
  <p:cSld name="TITLE_ONLY">
    <p:bg>
      <p:bgPr>
        <a:blipFill>
          <a:blip r:embed="rId2">
            <a:alphaModFix/>
          </a:blip>
          <a:stretch>
            <a:fillRect/>
          </a:stretch>
        </a:blipFill>
        <a:effectLst/>
      </p:bgPr>
    </p:bg>
    <p:spTree>
      <p:nvGrpSpPr>
        <p:cNvPr id="1" name="Shape 1515"/>
        <p:cNvGrpSpPr/>
        <p:nvPr/>
      </p:nvGrpSpPr>
      <p:grpSpPr>
        <a:xfrm>
          <a:off x="0" y="0"/>
          <a:ext cx="0" cy="0"/>
          <a:chOff x="0" y="0"/>
          <a:chExt cx="0" cy="0"/>
        </a:xfrm>
      </p:grpSpPr>
      <p:sp>
        <p:nvSpPr>
          <p:cNvPr id="1516" name="Google Shape;1516;p23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17" name="Google Shape;1517;p233"/>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18" name="Google Shape;1518;p233"/>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19" name="Google Shape;1519;p233"/>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20" name="Google Shape;1520;p233"/>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8_Title Slide - UK logo, white, pattern">
  <p:cSld name="8_Title Slide - UK logo, white, pattern">
    <p:bg>
      <p:bgPr>
        <a:solidFill>
          <a:schemeClr val="lt1"/>
        </a:solidFill>
        <a:effectLst/>
      </p:bgPr>
    </p:bg>
    <p:spTree>
      <p:nvGrpSpPr>
        <p:cNvPr id="1" name="Shape 2414"/>
        <p:cNvGrpSpPr/>
        <p:nvPr/>
      </p:nvGrpSpPr>
      <p:grpSpPr>
        <a:xfrm>
          <a:off x="0" y="0"/>
          <a:ext cx="0" cy="0"/>
          <a:chOff x="0" y="0"/>
          <a:chExt cx="0" cy="0"/>
        </a:xfrm>
      </p:grpSpPr>
      <p:pic>
        <p:nvPicPr>
          <p:cNvPr id="2415" name="Google Shape;2415;p372"/>
          <p:cNvPicPr preferRelativeResize="0"/>
          <p:nvPr/>
        </p:nvPicPr>
        <p:blipFill rotWithShape="1">
          <a:blip r:embed="rId2">
            <a:alphaModFix/>
          </a:blip>
          <a:srcRect r="51456"/>
          <a:stretch/>
        </p:blipFill>
        <p:spPr>
          <a:xfrm>
            <a:off x="728676" y="4997945"/>
            <a:ext cx="1461635" cy="1517978"/>
          </a:xfrm>
          <a:prstGeom prst="rect">
            <a:avLst/>
          </a:prstGeom>
          <a:noFill/>
          <a:ln>
            <a:noFill/>
          </a:ln>
        </p:spPr>
      </p:pic>
      <p:pic>
        <p:nvPicPr>
          <p:cNvPr id="2416" name="Google Shape;2416;p372"/>
          <p:cNvPicPr preferRelativeResize="0"/>
          <p:nvPr/>
        </p:nvPicPr>
        <p:blipFill rotWithShape="1">
          <a:blip r:embed="rId3">
            <a:alphaModFix/>
          </a:blip>
          <a:srcRect r="70436" b="87289"/>
          <a:stretch/>
        </p:blipFill>
        <p:spPr>
          <a:xfrm rot="10800000">
            <a:off x="1" y="-22826"/>
            <a:ext cx="7068664" cy="4296562"/>
          </a:xfrm>
          <a:prstGeom prst="rect">
            <a:avLst/>
          </a:prstGeom>
          <a:noFill/>
          <a:ln>
            <a:noFill/>
          </a:ln>
        </p:spPr>
      </p:pic>
      <p:sp>
        <p:nvSpPr>
          <p:cNvPr id="2417" name="Google Shape;2417;p372"/>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18" name="Google Shape;2418;p372"/>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19" name="Google Shape;2419;p372"/>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20" name="Google Shape;2420;p372"/>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1_Title Slide - UK logo, white, Cabinet Office">
  <p:cSld name="11_Title Slide - UK logo, white, Cabinet Office">
    <p:bg>
      <p:bgPr>
        <a:solidFill>
          <a:schemeClr val="lt1"/>
        </a:solidFill>
        <a:effectLst/>
      </p:bgPr>
    </p:bg>
    <p:spTree>
      <p:nvGrpSpPr>
        <p:cNvPr id="1" name="Shape 2421"/>
        <p:cNvGrpSpPr/>
        <p:nvPr/>
      </p:nvGrpSpPr>
      <p:grpSpPr>
        <a:xfrm>
          <a:off x="0" y="0"/>
          <a:ext cx="0" cy="0"/>
          <a:chOff x="0" y="0"/>
          <a:chExt cx="0" cy="0"/>
        </a:xfrm>
      </p:grpSpPr>
      <p:pic>
        <p:nvPicPr>
          <p:cNvPr id="2422" name="Google Shape;2422;p373"/>
          <p:cNvPicPr preferRelativeResize="0"/>
          <p:nvPr/>
        </p:nvPicPr>
        <p:blipFill rotWithShape="1">
          <a:blip r:embed="rId2">
            <a:alphaModFix/>
          </a:blip>
          <a:srcRect/>
          <a:stretch/>
        </p:blipFill>
        <p:spPr>
          <a:xfrm>
            <a:off x="728675" y="4997945"/>
            <a:ext cx="3010983" cy="1517978"/>
          </a:xfrm>
          <a:prstGeom prst="rect">
            <a:avLst/>
          </a:prstGeom>
          <a:noFill/>
          <a:ln>
            <a:noFill/>
          </a:ln>
        </p:spPr>
      </p:pic>
      <p:sp>
        <p:nvSpPr>
          <p:cNvPr id="2423" name="Google Shape;2423;p373"/>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24" name="Google Shape;2424;p373"/>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25" name="Google Shape;2425;p373"/>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26" name="Google Shape;2426;p373"/>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7_Title Slide - UK logo, white, Cabinet Office, pattern">
  <p:cSld name="7_Title Slide - UK logo, white, Cabinet Office, pattern">
    <p:bg>
      <p:bgPr>
        <a:solidFill>
          <a:schemeClr val="lt1"/>
        </a:solidFill>
        <a:effectLst/>
      </p:bgPr>
    </p:bg>
    <p:spTree>
      <p:nvGrpSpPr>
        <p:cNvPr id="1" name="Shape 2427"/>
        <p:cNvGrpSpPr/>
        <p:nvPr/>
      </p:nvGrpSpPr>
      <p:grpSpPr>
        <a:xfrm>
          <a:off x="0" y="0"/>
          <a:ext cx="0" cy="0"/>
          <a:chOff x="0" y="0"/>
          <a:chExt cx="0" cy="0"/>
        </a:xfrm>
      </p:grpSpPr>
      <p:pic>
        <p:nvPicPr>
          <p:cNvPr id="2428" name="Google Shape;2428;p374"/>
          <p:cNvPicPr preferRelativeResize="0"/>
          <p:nvPr/>
        </p:nvPicPr>
        <p:blipFill rotWithShape="1">
          <a:blip r:embed="rId2">
            <a:alphaModFix/>
          </a:blip>
          <a:srcRect r="70436" b="87289"/>
          <a:stretch/>
        </p:blipFill>
        <p:spPr>
          <a:xfrm rot="10800000">
            <a:off x="1" y="-22826"/>
            <a:ext cx="7068664" cy="4296562"/>
          </a:xfrm>
          <a:prstGeom prst="rect">
            <a:avLst/>
          </a:prstGeom>
          <a:noFill/>
          <a:ln>
            <a:noFill/>
          </a:ln>
        </p:spPr>
      </p:pic>
      <p:pic>
        <p:nvPicPr>
          <p:cNvPr id="2429" name="Google Shape;2429;p374"/>
          <p:cNvPicPr preferRelativeResize="0"/>
          <p:nvPr/>
        </p:nvPicPr>
        <p:blipFill rotWithShape="1">
          <a:blip r:embed="rId3">
            <a:alphaModFix/>
          </a:blip>
          <a:srcRect/>
          <a:stretch/>
        </p:blipFill>
        <p:spPr>
          <a:xfrm>
            <a:off x="728675" y="4997945"/>
            <a:ext cx="3010983" cy="1517978"/>
          </a:xfrm>
          <a:prstGeom prst="rect">
            <a:avLst/>
          </a:prstGeom>
          <a:noFill/>
          <a:ln>
            <a:noFill/>
          </a:ln>
        </p:spPr>
      </p:pic>
      <p:sp>
        <p:nvSpPr>
          <p:cNvPr id="2430" name="Google Shape;2430;p374"/>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31" name="Google Shape;2431;p374"/>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32" name="Google Shape;2432;p374"/>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3" name="Google Shape;2433;p374"/>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3_Title Slide - US logo, white">
  <p:cSld name="13_Title Slide - US logo, white">
    <p:bg>
      <p:bgPr>
        <a:solidFill>
          <a:schemeClr val="lt1"/>
        </a:solidFill>
        <a:effectLst/>
      </p:bgPr>
    </p:bg>
    <p:spTree>
      <p:nvGrpSpPr>
        <p:cNvPr id="1" name="Shape 2434"/>
        <p:cNvGrpSpPr/>
        <p:nvPr/>
      </p:nvGrpSpPr>
      <p:grpSpPr>
        <a:xfrm>
          <a:off x="0" y="0"/>
          <a:ext cx="0" cy="0"/>
          <a:chOff x="0" y="0"/>
          <a:chExt cx="0" cy="0"/>
        </a:xfrm>
      </p:grpSpPr>
      <p:sp>
        <p:nvSpPr>
          <p:cNvPr id="2435" name="Google Shape;2435;p375"/>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36" name="Google Shape;2436;p375"/>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37" name="Google Shape;2437;p375"/>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38" name="Google Shape;2438;p375"/>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439" name="Google Shape;2439;p375"/>
          <p:cNvPicPr preferRelativeResize="0"/>
          <p:nvPr/>
        </p:nvPicPr>
        <p:blipFill rotWithShape="1">
          <a:blip r:embed="rId2">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2_Title Slide - US logo, white, pattern">
  <p:cSld name="12_Title Slide - US logo, white, pattern">
    <p:bg>
      <p:bgPr>
        <a:solidFill>
          <a:schemeClr val="lt1"/>
        </a:solidFill>
        <a:effectLst/>
      </p:bgPr>
    </p:bg>
    <p:spTree>
      <p:nvGrpSpPr>
        <p:cNvPr id="1" name="Shape 2440"/>
        <p:cNvGrpSpPr/>
        <p:nvPr/>
      </p:nvGrpSpPr>
      <p:grpSpPr>
        <a:xfrm>
          <a:off x="0" y="0"/>
          <a:ext cx="0" cy="0"/>
          <a:chOff x="0" y="0"/>
          <a:chExt cx="0" cy="0"/>
        </a:xfrm>
      </p:grpSpPr>
      <p:pic>
        <p:nvPicPr>
          <p:cNvPr id="2441" name="Google Shape;2441;p376"/>
          <p:cNvPicPr preferRelativeResize="0"/>
          <p:nvPr/>
        </p:nvPicPr>
        <p:blipFill rotWithShape="1">
          <a:blip r:embed="rId2">
            <a:alphaModFix/>
          </a:blip>
          <a:srcRect r="70436" b="87289"/>
          <a:stretch/>
        </p:blipFill>
        <p:spPr>
          <a:xfrm rot="10800000">
            <a:off x="1" y="-22826"/>
            <a:ext cx="7068664" cy="4296562"/>
          </a:xfrm>
          <a:prstGeom prst="rect">
            <a:avLst/>
          </a:prstGeom>
          <a:noFill/>
          <a:ln>
            <a:noFill/>
          </a:ln>
        </p:spPr>
      </p:pic>
      <p:sp>
        <p:nvSpPr>
          <p:cNvPr id="2442" name="Google Shape;2442;p376"/>
          <p:cNvSpPr txBox="1">
            <a:spLocks noGrp="1"/>
          </p:cNvSpPr>
          <p:nvPr>
            <p:ph type="subTitle" idx="1"/>
          </p:nvPr>
        </p:nvSpPr>
        <p:spPr>
          <a:xfrm>
            <a:off x="933450" y="3529708"/>
            <a:ext cx="9144000" cy="16557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1100"/>
              </a:spcBef>
              <a:spcAft>
                <a:spcPts val="0"/>
              </a:spcAft>
              <a:buClr>
                <a:schemeClr val="dk1"/>
              </a:buClr>
              <a:buSzPts val="2400"/>
              <a:buNone/>
              <a:defRPr sz="2400" b="0" i="0">
                <a:solidFill>
                  <a:schemeClr val="dk1"/>
                </a:solidFill>
                <a:latin typeface="Arial"/>
                <a:ea typeface="Arial"/>
                <a:cs typeface="Arial"/>
                <a:sym typeface="Arial"/>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900"/>
              <a:buNone/>
              <a:defRPr sz="19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cxnSp>
        <p:nvCxnSpPr>
          <p:cNvPr id="2443" name="Google Shape;2443;p376"/>
          <p:cNvCxnSpPr/>
          <p:nvPr/>
        </p:nvCxnSpPr>
        <p:spPr>
          <a:xfrm>
            <a:off x="1012358" y="3404593"/>
            <a:ext cx="2410800" cy="0"/>
          </a:xfrm>
          <a:prstGeom prst="straightConnector1">
            <a:avLst/>
          </a:prstGeom>
          <a:noFill/>
          <a:ln w="76200" cap="flat" cmpd="sng">
            <a:solidFill>
              <a:schemeClr val="dk1"/>
            </a:solidFill>
            <a:prstDash val="solid"/>
            <a:miter lim="800000"/>
            <a:headEnd type="none" w="sm" len="sm"/>
            <a:tailEnd type="none" w="sm" len="sm"/>
          </a:ln>
        </p:spPr>
      </p:cxnSp>
      <p:sp>
        <p:nvSpPr>
          <p:cNvPr id="2444" name="Google Shape;2444;p376"/>
          <p:cNvSpPr txBox="1">
            <a:spLocks noGrp="1"/>
          </p:cNvSpPr>
          <p:nvPr>
            <p:ph type="ctrTitle"/>
          </p:nvPr>
        </p:nvSpPr>
        <p:spPr>
          <a:xfrm>
            <a:off x="933450" y="972543"/>
            <a:ext cx="9144000" cy="2387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4500"/>
              <a:buFont typeface="Arial"/>
              <a:buNone/>
              <a:defRPr sz="4500" b="1">
                <a:solidFill>
                  <a:schemeClr val="dk1"/>
                </a:solidFill>
                <a:latin typeface="Arial"/>
                <a:ea typeface="Arial"/>
                <a:cs typeface="Arial"/>
                <a:sym typeface="Aria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45" name="Google Shape;2445;p376"/>
          <p:cNvSpPr/>
          <p:nvPr/>
        </p:nvSpPr>
        <p:spPr>
          <a:xfrm>
            <a:off x="0" y="6633883"/>
            <a:ext cx="2438400" cy="2061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pic>
        <p:nvPicPr>
          <p:cNvPr id="2446" name="Google Shape;2446;p376"/>
          <p:cNvPicPr preferRelativeResize="0"/>
          <p:nvPr/>
        </p:nvPicPr>
        <p:blipFill rotWithShape="1">
          <a:blip r:embed="rId3">
            <a:alphaModFix/>
          </a:blip>
          <a:srcRect/>
          <a:stretch/>
        </p:blipFill>
        <p:spPr>
          <a:xfrm>
            <a:off x="656259" y="4944378"/>
            <a:ext cx="1470149" cy="1571538"/>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47"/>
        <p:cNvGrpSpPr/>
        <p:nvPr/>
      </p:nvGrpSpPr>
      <p:grpSpPr>
        <a:xfrm>
          <a:off x="0" y="0"/>
          <a:ext cx="0" cy="0"/>
          <a:chOff x="0" y="0"/>
          <a:chExt cx="0" cy="0"/>
        </a:xfrm>
      </p:grpSpPr>
      <p:cxnSp>
        <p:nvCxnSpPr>
          <p:cNvPr id="2448" name="Google Shape;2448;p37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449" name="Google Shape;2449;p377"/>
          <p:cNvPicPr preferRelativeResize="0"/>
          <p:nvPr/>
        </p:nvPicPr>
        <p:blipFill rotWithShape="1">
          <a:blip r:embed="rId2">
            <a:alphaModFix/>
          </a:blip>
          <a:srcRect l="14988" r="44904" b="27309"/>
          <a:stretch/>
        </p:blipFill>
        <p:spPr>
          <a:xfrm>
            <a:off x="100210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450" name="Google Shape;2450;p377"/>
          <p:cNvPicPr preferRelativeResize="0"/>
          <p:nvPr/>
        </p:nvPicPr>
        <p:blipFill rotWithShape="1">
          <a:blip r:embed="rId2">
            <a:alphaModFix/>
          </a:blip>
          <a:srcRect l="14988" r="44904" b="27309"/>
          <a:stretch/>
        </p:blipFill>
        <p:spPr>
          <a:xfrm>
            <a:off x="516338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pic>
        <p:nvPicPr>
          <p:cNvPr id="2451" name="Google Shape;2451;p377"/>
          <p:cNvPicPr preferRelativeResize="0"/>
          <p:nvPr/>
        </p:nvPicPr>
        <p:blipFill rotWithShape="1">
          <a:blip r:embed="rId2">
            <a:alphaModFix/>
          </a:blip>
          <a:srcRect l="14988" r="44904" b="27309"/>
          <a:stretch/>
        </p:blipFill>
        <p:spPr>
          <a:xfrm>
            <a:off x="9324663" y="1498116"/>
            <a:ext cx="1853348" cy="2149885"/>
          </a:xfrm>
          <a:custGeom>
            <a:avLst/>
            <a:gdLst/>
            <a:ahLst/>
            <a:cxnLst/>
            <a:rect l="l" t="t" r="r" b="b"/>
            <a:pathLst>
              <a:path w="3181713" h="3690789" extrusionOk="0">
                <a:moveTo>
                  <a:pt x="1590856" y="0"/>
                </a:moveTo>
                <a:lnTo>
                  <a:pt x="3181713" y="795429"/>
                </a:lnTo>
                <a:lnTo>
                  <a:pt x="3181713" y="2895360"/>
                </a:lnTo>
                <a:lnTo>
                  <a:pt x="1590856" y="3690789"/>
                </a:lnTo>
                <a:lnTo>
                  <a:pt x="0" y="2895360"/>
                </a:lnTo>
                <a:lnTo>
                  <a:pt x="0" y="795429"/>
                </a:lnTo>
                <a:close/>
              </a:path>
            </a:pathLst>
          </a:custGeom>
          <a:noFill/>
          <a:ln>
            <a:noFill/>
          </a:ln>
        </p:spPr>
      </p:pic>
      <p:sp>
        <p:nvSpPr>
          <p:cNvPr id="2452" name="Google Shape;2452;p37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53" name="Google Shape;2453;p37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54" name="Google Shape;2454;p377"/>
          <p:cNvSpPr/>
          <p:nvPr/>
        </p:nvSpPr>
        <p:spPr>
          <a:xfrm>
            <a:off x="7791189" y="-2223370"/>
            <a:ext cx="1872641" cy="2154477"/>
          </a:xfrm>
          <a:custGeom>
            <a:avLst/>
            <a:gdLst/>
            <a:ahLst/>
            <a:cxnLst/>
            <a:rect l="l" t="t" r="r" b="b"/>
            <a:pathLst>
              <a:path w="1872641" h="2154477" extrusionOk="0">
                <a:moveTo>
                  <a:pt x="939452" y="0"/>
                </a:moveTo>
                <a:lnTo>
                  <a:pt x="1872641" y="463463"/>
                </a:lnTo>
                <a:lnTo>
                  <a:pt x="1872641" y="1691014"/>
                </a:lnTo>
                <a:lnTo>
                  <a:pt x="945715" y="2154477"/>
                </a:lnTo>
                <a:lnTo>
                  <a:pt x="0" y="1697277"/>
                </a:lnTo>
                <a:lnTo>
                  <a:pt x="0" y="475989"/>
                </a:lnTo>
                <a:lnTo>
                  <a:pt x="939452"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lt1"/>
              </a:solidFill>
              <a:latin typeface="Arial"/>
              <a:ea typeface="Arial"/>
              <a:cs typeface="Arial"/>
              <a:sym typeface="Arial"/>
            </a:endParaRPr>
          </a:p>
        </p:txBody>
      </p:sp>
      <p:sp>
        <p:nvSpPr>
          <p:cNvPr id="2455" name="Google Shape;2455;p377"/>
          <p:cNvSpPr txBox="1"/>
          <p:nvPr/>
        </p:nvSpPr>
        <p:spPr>
          <a:xfrm>
            <a:off x="4608225" y="-2052190"/>
            <a:ext cx="2987100" cy="18159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600" b="1">
                <a:solidFill>
                  <a:schemeClr val="dk1"/>
                </a:solidFill>
                <a:latin typeface="Arial"/>
                <a:ea typeface="Arial"/>
                <a:cs typeface="Arial"/>
                <a:sym typeface="Arial"/>
              </a:rPr>
              <a:t>Update in slide master:</a:t>
            </a:r>
            <a:endParaRPr sz="1500"/>
          </a:p>
          <a:p>
            <a:pPr marL="0" marR="0" lvl="0" indent="0" algn="l" rtl="0">
              <a:spcBef>
                <a:spcPts val="0"/>
              </a:spcBef>
              <a:spcAft>
                <a:spcPts val="0"/>
              </a:spcAft>
              <a:buNone/>
            </a:pPr>
            <a:r>
              <a:rPr lang="en-GB" sz="1600" b="1">
                <a:solidFill>
                  <a:schemeClr val="dk1"/>
                </a:solidFill>
                <a:latin typeface="Arial"/>
                <a:ea typeface="Arial"/>
                <a:cs typeface="Arial"/>
                <a:sym typeface="Arial"/>
              </a:rPr>
              <a:t>Place image over the top of the shape, select both items and go, Shape format &gt; (press the overlapping circles icon next to ‘text box’) &gt; intersect.</a:t>
            </a:r>
            <a:endParaRPr sz="1500"/>
          </a:p>
        </p:txBody>
      </p:sp>
      <p:sp>
        <p:nvSpPr>
          <p:cNvPr id="2456" name="Google Shape;2456;p37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2457"/>
        <p:cNvGrpSpPr/>
        <p:nvPr/>
      </p:nvGrpSpPr>
      <p:grpSpPr>
        <a:xfrm>
          <a:off x="0" y="0"/>
          <a:ext cx="0" cy="0"/>
          <a:chOff x="0" y="0"/>
          <a:chExt cx="0" cy="0"/>
        </a:xfrm>
      </p:grpSpPr>
      <p:pic>
        <p:nvPicPr>
          <p:cNvPr id="2458" name="Google Shape;2458;p378"/>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2459" name="Google Shape;2459;p37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60" name="Google Shape;2460;p37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61" name="Google Shape;2461;p378"/>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62" name="Google Shape;2462;p378"/>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63" name="Google Shape;2463;p37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2464"/>
        <p:cNvGrpSpPr/>
        <p:nvPr/>
      </p:nvGrpSpPr>
      <p:grpSpPr>
        <a:xfrm>
          <a:off x="0" y="0"/>
          <a:ext cx="0" cy="0"/>
          <a:chOff x="0" y="0"/>
          <a:chExt cx="0" cy="0"/>
        </a:xfrm>
      </p:grpSpPr>
      <p:pic>
        <p:nvPicPr>
          <p:cNvPr id="2465" name="Google Shape;2465;p379"/>
          <p:cNvPicPr preferRelativeResize="0"/>
          <p:nvPr/>
        </p:nvPicPr>
        <p:blipFill rotWithShape="1">
          <a:blip r:embed="rId2">
            <a:alphaModFix/>
          </a:blip>
          <a:srcRect l="60386" t="33133" r="776" b="53647"/>
          <a:stretch/>
        </p:blipFill>
        <p:spPr>
          <a:xfrm rot="10800000">
            <a:off x="4544924" y="3186064"/>
            <a:ext cx="7647076" cy="3679515"/>
          </a:xfrm>
          <a:prstGeom prst="rect">
            <a:avLst/>
          </a:prstGeom>
          <a:noFill/>
          <a:ln>
            <a:noFill/>
          </a:ln>
        </p:spPr>
      </p:pic>
      <p:cxnSp>
        <p:nvCxnSpPr>
          <p:cNvPr id="2466" name="Google Shape;2466;p37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67" name="Google Shape;2467;p37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68" name="Google Shape;2468;p379"/>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469" name="Google Shape;2469;p379"/>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0" name="Google Shape;2470;p37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pic>
        <p:nvPicPr>
          <p:cNvPr id="2471" name="Google Shape;2471;p379"/>
          <p:cNvPicPr preferRelativeResize="0"/>
          <p:nvPr/>
        </p:nvPicPr>
        <p:blipFill rotWithShape="1">
          <a:blip r:embed="rId4">
            <a:alphaModFix/>
          </a:blip>
          <a:srcRect t="22898" b="23323"/>
          <a:stretch/>
        </p:blipFill>
        <p:spPr>
          <a:xfrm>
            <a:off x="9212567" y="268667"/>
            <a:ext cx="1918901" cy="57973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6_Two Content">
  <p:cSld name="6_Two Content">
    <p:spTree>
      <p:nvGrpSpPr>
        <p:cNvPr id="1" name="Shape 2472"/>
        <p:cNvGrpSpPr/>
        <p:nvPr/>
      </p:nvGrpSpPr>
      <p:grpSpPr>
        <a:xfrm>
          <a:off x="0" y="0"/>
          <a:ext cx="0" cy="0"/>
          <a:chOff x="0" y="0"/>
          <a:chExt cx="0" cy="0"/>
        </a:xfrm>
      </p:grpSpPr>
      <p:cxnSp>
        <p:nvCxnSpPr>
          <p:cNvPr id="2473" name="Google Shape;2473;p38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74" name="Google Shape;2474;p380"/>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5" name="Google Shape;2475;p38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pic>
        <p:nvPicPr>
          <p:cNvPr id="2476" name="Google Shape;2476;p380"/>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477" name="Google Shape;2477;p380"/>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8" name="Google Shape;2478;p380"/>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accent1"/>
              </a:buClr>
              <a:buSzPts val="1900"/>
              <a:buFont typeface="Arial"/>
              <a:buChar char="•"/>
              <a:defRPr sz="19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79" name="Google Shape;2479;p3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3_Section Header">
  <p:cSld name="3_Section Header">
    <p:bg>
      <p:bgPr>
        <a:solidFill>
          <a:schemeClr val="lt1"/>
        </a:solidFill>
        <a:effectLst/>
      </p:bgPr>
    </p:bg>
    <p:spTree>
      <p:nvGrpSpPr>
        <p:cNvPr id="1" name="Shape 2480"/>
        <p:cNvGrpSpPr/>
        <p:nvPr/>
      </p:nvGrpSpPr>
      <p:grpSpPr>
        <a:xfrm>
          <a:off x="0" y="0"/>
          <a:ext cx="0" cy="0"/>
          <a:chOff x="0" y="0"/>
          <a:chExt cx="0" cy="0"/>
        </a:xfrm>
      </p:grpSpPr>
      <p:sp>
        <p:nvSpPr>
          <p:cNvPr id="2481" name="Google Shape;2481;p381"/>
          <p:cNvSpPr/>
          <p:nvPr/>
        </p:nvSpPr>
        <p:spPr>
          <a:xfrm>
            <a:off x="0" y="0"/>
            <a:ext cx="12192000" cy="6858000"/>
          </a:xfrm>
          <a:prstGeom prst="rect">
            <a:avLst/>
          </a:prstGeom>
          <a:solidFill>
            <a:srgbClr val="FFFFFF"/>
          </a:solidFill>
          <a:ln>
            <a:noFill/>
          </a:ln>
        </p:spPr>
      </p:sp>
      <p:cxnSp>
        <p:nvCxnSpPr>
          <p:cNvPr id="2482" name="Google Shape;2482;p38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83" name="Google Shape;2483;p38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84" name="Google Shape;2484;p381"/>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85" name="Google Shape;2485;p38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slide 1 4">
  <p:cSld name="TITLE_ONLY_4">
    <p:bg>
      <p:bgPr>
        <a:blipFill>
          <a:blip r:embed="rId2">
            <a:alphaModFix/>
          </a:blip>
          <a:stretch>
            <a:fillRect/>
          </a:stretch>
        </a:blipFill>
        <a:effectLst/>
      </p:bgPr>
    </p:bg>
    <p:spTree>
      <p:nvGrpSpPr>
        <p:cNvPr id="1" name="Shape 1521"/>
        <p:cNvGrpSpPr/>
        <p:nvPr/>
      </p:nvGrpSpPr>
      <p:grpSpPr>
        <a:xfrm>
          <a:off x="0" y="0"/>
          <a:ext cx="0" cy="0"/>
          <a:chOff x="0" y="0"/>
          <a:chExt cx="0" cy="0"/>
        </a:xfrm>
      </p:grpSpPr>
      <p:sp>
        <p:nvSpPr>
          <p:cNvPr id="1522" name="Google Shape;1522;p23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3" name="Google Shape;1523;p234"/>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24" name="Google Shape;1524;p234"/>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25" name="Google Shape;1525;p234"/>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26" name="Google Shape;1526;p234"/>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9_Section Header">
  <p:cSld name="9_Section Header">
    <p:bg>
      <p:bgPr>
        <a:solidFill>
          <a:schemeClr val="lt1"/>
        </a:solidFill>
        <a:effectLst/>
      </p:bgPr>
    </p:bg>
    <p:spTree>
      <p:nvGrpSpPr>
        <p:cNvPr id="1" name="Shape 2486"/>
        <p:cNvGrpSpPr/>
        <p:nvPr/>
      </p:nvGrpSpPr>
      <p:grpSpPr>
        <a:xfrm>
          <a:off x="0" y="0"/>
          <a:ext cx="0" cy="0"/>
          <a:chOff x="0" y="0"/>
          <a:chExt cx="0" cy="0"/>
        </a:xfrm>
      </p:grpSpPr>
      <p:sp>
        <p:nvSpPr>
          <p:cNvPr id="2487" name="Google Shape;2487;p382"/>
          <p:cNvSpPr/>
          <p:nvPr/>
        </p:nvSpPr>
        <p:spPr>
          <a:xfrm>
            <a:off x="0" y="0"/>
            <a:ext cx="12192000" cy="6858000"/>
          </a:xfrm>
          <a:prstGeom prst="rect">
            <a:avLst/>
          </a:prstGeom>
          <a:solidFill>
            <a:srgbClr val="FFFFFF"/>
          </a:solidFill>
          <a:ln>
            <a:noFill/>
          </a:ln>
        </p:spPr>
      </p:sp>
      <p:cxnSp>
        <p:nvCxnSpPr>
          <p:cNvPr id="2488" name="Google Shape;2488;p38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89" name="Google Shape;2489;p38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0" name="Google Shape;2490;p38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1" name="Google Shape;2491;p382"/>
          <p:cNvSpPr txBox="1">
            <a:spLocks noGrp="1"/>
          </p:cNvSpPr>
          <p:nvPr>
            <p:ph type="body" idx="2"/>
          </p:nvPr>
        </p:nvSpPr>
        <p:spPr>
          <a:xfrm>
            <a:off x="6270865"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2" name="Google Shape;2492;p38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6_Section Header">
  <p:cSld name="6_Section Header">
    <p:bg>
      <p:bgPr>
        <a:solidFill>
          <a:schemeClr val="lt1"/>
        </a:solidFill>
        <a:effectLst/>
      </p:bgPr>
    </p:bg>
    <p:spTree>
      <p:nvGrpSpPr>
        <p:cNvPr id="1" name="Shape 2493"/>
        <p:cNvGrpSpPr/>
        <p:nvPr/>
      </p:nvGrpSpPr>
      <p:grpSpPr>
        <a:xfrm>
          <a:off x="0" y="0"/>
          <a:ext cx="0" cy="0"/>
          <a:chOff x="0" y="0"/>
          <a:chExt cx="0" cy="0"/>
        </a:xfrm>
      </p:grpSpPr>
      <p:pic>
        <p:nvPicPr>
          <p:cNvPr id="2494" name="Google Shape;2494;p383"/>
          <p:cNvPicPr preferRelativeResize="0"/>
          <p:nvPr/>
        </p:nvPicPr>
        <p:blipFill rotWithShape="1">
          <a:blip r:embed="rId2">
            <a:alphaModFix/>
          </a:blip>
          <a:srcRect/>
          <a:stretch/>
        </p:blipFill>
        <p:spPr>
          <a:xfrm>
            <a:off x="0" y="0"/>
            <a:ext cx="12191996" cy="6857997"/>
          </a:xfrm>
          <a:prstGeom prst="rect">
            <a:avLst/>
          </a:prstGeom>
          <a:noFill/>
          <a:ln>
            <a:noFill/>
          </a:ln>
        </p:spPr>
      </p:pic>
      <p:cxnSp>
        <p:nvCxnSpPr>
          <p:cNvPr id="2495" name="Google Shape;2495;p38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496" name="Google Shape;2496;p38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497" name="Google Shape;2497;p38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498" name="Google Shape;2498;p38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3_Section Header">
  <p:cSld name="13_Section Header">
    <p:bg>
      <p:bgPr>
        <a:solidFill>
          <a:schemeClr val="lt1"/>
        </a:solidFill>
        <a:effectLst/>
      </p:bgPr>
    </p:bg>
    <p:spTree>
      <p:nvGrpSpPr>
        <p:cNvPr id="1" name="Shape 2499"/>
        <p:cNvGrpSpPr/>
        <p:nvPr/>
      </p:nvGrpSpPr>
      <p:grpSpPr>
        <a:xfrm>
          <a:off x="0" y="0"/>
          <a:ext cx="0" cy="0"/>
          <a:chOff x="0" y="0"/>
          <a:chExt cx="0" cy="0"/>
        </a:xfrm>
      </p:grpSpPr>
      <p:sp>
        <p:nvSpPr>
          <p:cNvPr id="2500" name="Google Shape;2500;p384"/>
          <p:cNvSpPr/>
          <p:nvPr/>
        </p:nvSpPr>
        <p:spPr>
          <a:xfrm>
            <a:off x="0" y="0"/>
            <a:ext cx="12192000" cy="6858000"/>
          </a:xfrm>
          <a:prstGeom prst="rect">
            <a:avLst/>
          </a:prstGeom>
          <a:solidFill>
            <a:srgbClr val="FFFFFF"/>
          </a:solidFill>
          <a:ln>
            <a:noFill/>
          </a:ln>
        </p:spPr>
      </p:sp>
      <p:cxnSp>
        <p:nvCxnSpPr>
          <p:cNvPr id="2501" name="Google Shape;2501;p38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02" name="Google Shape;2502;p38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03" name="Google Shape;2503;p384"/>
          <p:cNvSpPr txBox="1">
            <a:spLocks noGrp="1"/>
          </p:cNvSpPr>
          <p:nvPr>
            <p:ph type="body" idx="1"/>
          </p:nvPr>
        </p:nvSpPr>
        <p:spPr>
          <a:xfrm>
            <a:off x="838201"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4" name="Google Shape;2504;p384"/>
          <p:cNvSpPr txBox="1">
            <a:spLocks noGrp="1"/>
          </p:cNvSpPr>
          <p:nvPr>
            <p:ph type="body" idx="2"/>
          </p:nvPr>
        </p:nvSpPr>
        <p:spPr>
          <a:xfrm>
            <a:off x="7532750"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5" name="Google Shape;2505;p384"/>
          <p:cNvSpPr txBox="1">
            <a:spLocks noGrp="1"/>
          </p:cNvSpPr>
          <p:nvPr>
            <p:ph type="body" idx="3"/>
          </p:nvPr>
        </p:nvSpPr>
        <p:spPr>
          <a:xfrm>
            <a:off x="4185476" y="1825625"/>
            <a:ext cx="31860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lt1"/>
              </a:buClr>
              <a:buSzPts val="1900"/>
              <a:buFont typeface="Arial"/>
              <a:buChar char="•"/>
              <a:defRPr sz="19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06" name="Google Shape;2506;p38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9_Two Content">
  <p:cSld name="9_Two Content">
    <p:spTree>
      <p:nvGrpSpPr>
        <p:cNvPr id="1" name="Shape 2507"/>
        <p:cNvGrpSpPr/>
        <p:nvPr/>
      </p:nvGrpSpPr>
      <p:grpSpPr>
        <a:xfrm>
          <a:off x="0" y="0"/>
          <a:ext cx="0" cy="0"/>
          <a:chOff x="0" y="0"/>
          <a:chExt cx="0" cy="0"/>
        </a:xfrm>
      </p:grpSpPr>
      <p:pic>
        <p:nvPicPr>
          <p:cNvPr id="2508" name="Google Shape;2508;p385"/>
          <p:cNvPicPr preferRelativeResize="0"/>
          <p:nvPr/>
        </p:nvPicPr>
        <p:blipFill rotWithShape="1">
          <a:blip r:embed="rId2">
            <a:alphaModFix/>
          </a:blip>
          <a:srcRect t="6559" r="69" b="8587"/>
          <a:stretch/>
        </p:blipFill>
        <p:spPr>
          <a:xfrm>
            <a:off x="0" y="1"/>
            <a:ext cx="12191999" cy="6858001"/>
          </a:xfrm>
          <a:prstGeom prst="rect">
            <a:avLst/>
          </a:prstGeom>
          <a:noFill/>
          <a:ln>
            <a:noFill/>
          </a:ln>
        </p:spPr>
      </p:pic>
      <p:sp>
        <p:nvSpPr>
          <p:cNvPr id="2509" name="Google Shape;2509;p385"/>
          <p:cNvSpPr/>
          <p:nvPr/>
        </p:nvSpPr>
        <p:spPr>
          <a:xfrm>
            <a:off x="0" y="0"/>
            <a:ext cx="12192000" cy="6858000"/>
          </a:xfrm>
          <a:prstGeom prst="rect">
            <a:avLst/>
          </a:prstGeom>
          <a:solidFill>
            <a:srgbClr val="1E99D5">
              <a:alpha val="4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a:solidFill>
                <a:schemeClr val="accent1"/>
              </a:solidFill>
              <a:latin typeface="Arial"/>
              <a:ea typeface="Arial"/>
              <a:cs typeface="Arial"/>
              <a:sym typeface="Arial"/>
            </a:endParaRPr>
          </a:p>
        </p:txBody>
      </p:sp>
      <p:sp>
        <p:nvSpPr>
          <p:cNvPr id="2510" name="Google Shape;2510;p385"/>
          <p:cNvSpPr txBox="1">
            <a:spLocks noGrp="1"/>
          </p:cNvSpPr>
          <p:nvPr>
            <p:ph type="body" idx="1"/>
          </p:nvPr>
        </p:nvSpPr>
        <p:spPr>
          <a:xfrm>
            <a:off x="838200" y="1825625"/>
            <a:ext cx="105312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11" name="Google Shape;2511;p385"/>
          <p:cNvPicPr preferRelativeResize="0"/>
          <p:nvPr/>
        </p:nvPicPr>
        <p:blipFill rotWithShape="1">
          <a:blip r:embed="rId3">
            <a:alphaModFix/>
          </a:blip>
          <a:srcRect l="15849" t="12386" r="57903" b="60520"/>
          <a:stretch/>
        </p:blipFill>
        <p:spPr>
          <a:xfrm>
            <a:off x="11342945" y="251930"/>
            <a:ext cx="537906" cy="537906"/>
          </a:xfrm>
          <a:prstGeom prst="rect">
            <a:avLst/>
          </a:prstGeom>
          <a:noFill/>
          <a:ln>
            <a:noFill/>
          </a:ln>
        </p:spPr>
      </p:pic>
      <p:sp>
        <p:nvSpPr>
          <p:cNvPr id="2512" name="Google Shape;2512;p38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13" name="Google Shape;2513;p38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11_Two Content">
  <p:cSld name="11_Two Content">
    <p:spTree>
      <p:nvGrpSpPr>
        <p:cNvPr id="1" name="Shape 2514"/>
        <p:cNvGrpSpPr/>
        <p:nvPr/>
      </p:nvGrpSpPr>
      <p:grpSpPr>
        <a:xfrm>
          <a:off x="0" y="0"/>
          <a:ext cx="0" cy="0"/>
          <a:chOff x="0" y="0"/>
          <a:chExt cx="0" cy="0"/>
        </a:xfrm>
      </p:grpSpPr>
      <p:sp>
        <p:nvSpPr>
          <p:cNvPr id="2515" name="Google Shape;2515;p386"/>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16" name="Google Shape;2516;p386"/>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17" name="Google Shape;2517;p386"/>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2518" name="Google Shape;2518;p386"/>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19" name="Google Shape;2519;p386"/>
          <p:cNvPicPr preferRelativeResize="0"/>
          <p:nvPr/>
        </p:nvPicPr>
        <p:blipFill rotWithShape="1">
          <a:blip r:embed="rId2">
            <a:alphaModFix/>
          </a:blip>
          <a:srcRect/>
          <a:stretch/>
        </p:blipFill>
        <p:spPr>
          <a:xfrm>
            <a:off x="11415009" y="254000"/>
            <a:ext cx="449966" cy="528347"/>
          </a:xfrm>
          <a:prstGeom prst="rect">
            <a:avLst/>
          </a:prstGeom>
          <a:noFill/>
          <a:ln>
            <a:noFill/>
          </a:ln>
        </p:spPr>
      </p:pic>
      <p:sp>
        <p:nvSpPr>
          <p:cNvPr id="2520" name="Google Shape;2520;p386"/>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21" name="Google Shape;2521;p386"/>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3_Two Content">
  <p:cSld name="13_Two Content">
    <p:spTree>
      <p:nvGrpSpPr>
        <p:cNvPr id="1" name="Shape 2522"/>
        <p:cNvGrpSpPr/>
        <p:nvPr/>
      </p:nvGrpSpPr>
      <p:grpSpPr>
        <a:xfrm>
          <a:off x="0" y="0"/>
          <a:ext cx="0" cy="0"/>
          <a:chOff x="0" y="0"/>
          <a:chExt cx="0" cy="0"/>
        </a:xfrm>
      </p:grpSpPr>
      <p:pic>
        <p:nvPicPr>
          <p:cNvPr id="2523" name="Google Shape;2523;p387"/>
          <p:cNvPicPr preferRelativeResize="0"/>
          <p:nvPr/>
        </p:nvPicPr>
        <p:blipFill rotWithShape="1">
          <a:blip r:embed="rId2">
            <a:alphaModFix/>
          </a:blip>
          <a:srcRect r="70853" b="87497"/>
          <a:stretch/>
        </p:blipFill>
        <p:spPr>
          <a:xfrm>
            <a:off x="6416046" y="3384964"/>
            <a:ext cx="5738738" cy="3480612"/>
          </a:xfrm>
          <a:prstGeom prst="rect">
            <a:avLst/>
          </a:prstGeom>
          <a:noFill/>
          <a:ln>
            <a:noFill/>
          </a:ln>
        </p:spPr>
      </p:pic>
      <p:sp>
        <p:nvSpPr>
          <p:cNvPr id="2524" name="Google Shape;2524;p387"/>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25" name="Google Shape;2525;p387"/>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26" name="Google Shape;2526;p387"/>
          <p:cNvSpPr txBox="1"/>
          <p:nvPr/>
        </p:nvSpPr>
        <p:spPr>
          <a:xfrm>
            <a:off x="2912533" y="-897467"/>
            <a:ext cx="1848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900">
              <a:solidFill>
                <a:schemeClr val="dk1"/>
              </a:solidFill>
              <a:latin typeface="Arial"/>
              <a:ea typeface="Arial"/>
              <a:cs typeface="Arial"/>
              <a:sym typeface="Arial"/>
            </a:endParaRPr>
          </a:p>
        </p:txBody>
      </p:sp>
      <p:sp>
        <p:nvSpPr>
          <p:cNvPr id="2527" name="Google Shape;2527;p387"/>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accen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28" name="Google Shape;2528;p387"/>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29" name="Google Shape;2529;p387"/>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30" name="Google Shape;2530;p387"/>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2531"/>
        <p:cNvGrpSpPr/>
        <p:nvPr/>
      </p:nvGrpSpPr>
      <p:grpSpPr>
        <a:xfrm>
          <a:off x="0" y="0"/>
          <a:ext cx="0" cy="0"/>
          <a:chOff x="0" y="0"/>
          <a:chExt cx="0" cy="0"/>
        </a:xfrm>
      </p:grpSpPr>
      <p:sp>
        <p:nvSpPr>
          <p:cNvPr id="2532" name="Google Shape;2532;p388"/>
          <p:cNvSpPr/>
          <p:nvPr/>
        </p:nvSpPr>
        <p:spPr>
          <a:xfrm>
            <a:off x="0" y="0"/>
            <a:ext cx="12192000" cy="6858000"/>
          </a:xfrm>
          <a:prstGeom prst="rect">
            <a:avLst/>
          </a:prstGeom>
          <a:solidFill>
            <a:srgbClr val="FFFFFF"/>
          </a:solidFill>
          <a:ln>
            <a:noFill/>
          </a:ln>
        </p:spPr>
      </p:sp>
      <p:cxnSp>
        <p:nvCxnSpPr>
          <p:cNvPr id="2533" name="Google Shape;2533;p388"/>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34" name="Google Shape;2534;p388"/>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35" name="Google Shape;2535;p388"/>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36" name="Google Shape;2536;p388"/>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37" name="Google Shape;2537;p388"/>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38" name="Google Shape;2538;p388"/>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15_Section Header">
  <p:cSld name="15_Section Header">
    <p:spTree>
      <p:nvGrpSpPr>
        <p:cNvPr id="1" name="Shape 2539"/>
        <p:cNvGrpSpPr/>
        <p:nvPr/>
      </p:nvGrpSpPr>
      <p:grpSpPr>
        <a:xfrm>
          <a:off x="0" y="0"/>
          <a:ext cx="0" cy="0"/>
          <a:chOff x="0" y="0"/>
          <a:chExt cx="0" cy="0"/>
        </a:xfrm>
      </p:grpSpPr>
      <p:sp>
        <p:nvSpPr>
          <p:cNvPr id="2540" name="Google Shape;2540;p389"/>
          <p:cNvSpPr/>
          <p:nvPr/>
        </p:nvSpPr>
        <p:spPr>
          <a:xfrm>
            <a:off x="0" y="0"/>
            <a:ext cx="12192000" cy="6858000"/>
          </a:xfrm>
          <a:prstGeom prst="rect">
            <a:avLst/>
          </a:prstGeom>
          <a:solidFill>
            <a:srgbClr val="FFFFFF"/>
          </a:solidFill>
          <a:ln>
            <a:noFill/>
          </a:ln>
        </p:spPr>
      </p:sp>
      <p:cxnSp>
        <p:nvCxnSpPr>
          <p:cNvPr id="2541" name="Google Shape;2541;p389"/>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sp>
        <p:nvSpPr>
          <p:cNvPr id="2542" name="Google Shape;2542;p389"/>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3500"/>
              <a:buFont typeface="Arial"/>
              <a:buNone/>
              <a:defRPr>
                <a:solidFill>
                  <a:schemeClr val="lt1"/>
                </a:solidFill>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2543" name="Google Shape;2543;p389"/>
          <p:cNvSpPr txBox="1">
            <a:spLocks noGrp="1"/>
          </p:cNvSpPr>
          <p:nvPr>
            <p:ph type="body" idx="1"/>
          </p:nvPr>
        </p:nvSpPr>
        <p:spPr>
          <a:xfrm>
            <a:off x="6246965" y="1825625"/>
            <a:ext cx="5122500" cy="4351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4000"/>
              <a:buNone/>
              <a:defRPr sz="4000" i="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4" name="Google Shape;2544;p389"/>
          <p:cNvSpPr txBox="1">
            <a:spLocks noGrp="1"/>
          </p:cNvSpPr>
          <p:nvPr>
            <p:ph type="body" idx="2"/>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lt1"/>
              </a:buClr>
              <a:buSzPts val="2300"/>
              <a:buFont typeface="Arial"/>
              <a:buChar char="•"/>
              <a:defRPr sz="230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5" name="Google Shape;2545;p389"/>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546"/>
        <p:cNvGrpSpPr/>
        <p:nvPr/>
      </p:nvGrpSpPr>
      <p:grpSpPr>
        <a:xfrm>
          <a:off x="0" y="0"/>
          <a:ext cx="0" cy="0"/>
          <a:chOff x="0" y="0"/>
          <a:chExt cx="0" cy="0"/>
        </a:xfrm>
      </p:grpSpPr>
      <p:sp>
        <p:nvSpPr>
          <p:cNvPr id="2547" name="Google Shape;2547;p390"/>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8" name="Google Shape;2548;p390"/>
          <p:cNvSpPr txBox="1">
            <a:spLocks noGrp="1"/>
          </p:cNvSpPr>
          <p:nvPr>
            <p:ph type="body" idx="2"/>
          </p:nvPr>
        </p:nvSpPr>
        <p:spPr>
          <a:xfrm>
            <a:off x="4440382" y="0"/>
            <a:ext cx="7751700" cy="6858000"/>
          </a:xfrm>
          <a:prstGeom prst="rect">
            <a:avLst/>
          </a:prstGeom>
          <a:noFill/>
          <a:ln>
            <a:noFill/>
          </a:ln>
        </p:spPr>
        <p:txBody>
          <a:bodyPr spcFirstLastPara="1" wrap="square" lIns="91425" tIns="45700" rIns="91425" bIns="45700" anchor="t" anchorCtr="0">
            <a:noAutofit/>
          </a:bodyPr>
          <a:lstStyle>
            <a:lvl1pPr marL="45720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49" name="Google Shape;2549;p390"/>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50" name="Google Shape;2550;p390"/>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51" name="Google Shape;2551;p390"/>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52" name="Google Shape;2552;p39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3_Title Only">
  <p:cSld name="3_Title Only">
    <p:spTree>
      <p:nvGrpSpPr>
        <p:cNvPr id="1" name="Shape 2553"/>
        <p:cNvGrpSpPr/>
        <p:nvPr/>
      </p:nvGrpSpPr>
      <p:grpSpPr>
        <a:xfrm>
          <a:off x="0" y="0"/>
          <a:ext cx="0" cy="0"/>
          <a:chOff x="0" y="0"/>
          <a:chExt cx="0" cy="0"/>
        </a:xfrm>
      </p:grpSpPr>
      <p:sp>
        <p:nvSpPr>
          <p:cNvPr id="2554" name="Google Shape;2554;p391"/>
          <p:cNvSpPr txBox="1">
            <a:spLocks noGrp="1"/>
          </p:cNvSpPr>
          <p:nvPr>
            <p:ph type="body" idx="1"/>
          </p:nvPr>
        </p:nvSpPr>
        <p:spPr>
          <a:xfrm>
            <a:off x="838200" y="1825625"/>
            <a:ext cx="3346800" cy="4351200"/>
          </a:xfrm>
          <a:prstGeom prst="rect">
            <a:avLst/>
          </a:prstGeom>
          <a:noFill/>
          <a:ln>
            <a:noFill/>
          </a:ln>
        </p:spPr>
        <p:txBody>
          <a:bodyPr spcFirstLastPara="1" wrap="square" lIns="91425" tIns="45700" rIns="91425" bIns="45700" anchor="t" anchorCtr="0">
            <a:noAutofit/>
          </a:bodyPr>
          <a:lstStyle>
            <a:lvl1pPr marL="457200" lvl="0" indent="-355600" algn="l" rtl="0">
              <a:lnSpc>
                <a:spcPct val="90000"/>
              </a:lnSpc>
              <a:spcBef>
                <a:spcPts val="1100"/>
              </a:spcBef>
              <a:spcAft>
                <a:spcPts val="0"/>
              </a:spcAft>
              <a:buClr>
                <a:schemeClr val="accent1"/>
              </a:buClr>
              <a:buSzPts val="2000"/>
              <a:buFont typeface="Arial"/>
              <a:buChar char="•"/>
              <a:defRPr sz="20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55" name="Google Shape;2555;p391"/>
          <p:cNvSpPr txBox="1">
            <a:spLocks noGrp="1"/>
          </p:cNvSpPr>
          <p:nvPr>
            <p:ph type="body" idx="2"/>
          </p:nvPr>
        </p:nvSpPr>
        <p:spPr>
          <a:xfrm>
            <a:off x="4440382" y="1825624"/>
            <a:ext cx="77517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56" name="Google Shape;2556;p39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57" name="Google Shape;2557;p391"/>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58" name="Google Shape;2558;p391"/>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2559" name="Google Shape;2559;p391"/>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60" name="Google Shape;2560;p391"/>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slide 1 4 1">
  <p:cSld name="TITLE_ONLY_4_1">
    <p:bg>
      <p:bgPr>
        <a:blipFill>
          <a:blip r:embed="rId2">
            <a:alphaModFix/>
          </a:blip>
          <a:stretch>
            <a:fillRect/>
          </a:stretch>
        </a:blipFill>
        <a:effectLst/>
      </p:bgPr>
    </p:bg>
    <p:spTree>
      <p:nvGrpSpPr>
        <p:cNvPr id="1" name="Shape 1527"/>
        <p:cNvGrpSpPr/>
        <p:nvPr/>
      </p:nvGrpSpPr>
      <p:grpSpPr>
        <a:xfrm>
          <a:off x="0" y="0"/>
          <a:ext cx="0" cy="0"/>
          <a:chOff x="0" y="0"/>
          <a:chExt cx="0" cy="0"/>
        </a:xfrm>
      </p:grpSpPr>
      <p:sp>
        <p:nvSpPr>
          <p:cNvPr id="1528" name="Google Shape;1528;p2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529" name="Google Shape;1529;p235"/>
          <p:cNvSpPr txBox="1">
            <a:spLocks noGrp="1"/>
          </p:cNvSpPr>
          <p:nvPr>
            <p:ph type="title"/>
          </p:nvPr>
        </p:nvSpPr>
        <p:spPr>
          <a:xfrm>
            <a:off x="822000" y="25920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4800" b="1">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cxnSp>
        <p:nvCxnSpPr>
          <p:cNvPr id="1530" name="Google Shape;1530;p235"/>
          <p:cNvCxnSpPr/>
          <p:nvPr/>
        </p:nvCxnSpPr>
        <p:spPr>
          <a:xfrm>
            <a:off x="963900" y="3587133"/>
            <a:ext cx="2440500" cy="0"/>
          </a:xfrm>
          <a:prstGeom prst="straightConnector1">
            <a:avLst/>
          </a:prstGeom>
          <a:noFill/>
          <a:ln w="76200" cap="flat" cmpd="sng">
            <a:solidFill>
              <a:srgbClr val="FFFFFF"/>
            </a:solidFill>
            <a:prstDash val="solid"/>
            <a:round/>
            <a:headEnd type="none" w="med" len="med"/>
            <a:tailEnd type="none" w="med" len="med"/>
          </a:ln>
        </p:spPr>
      </p:cxnSp>
      <p:pic>
        <p:nvPicPr>
          <p:cNvPr id="1531" name="Google Shape;1531;p235"/>
          <p:cNvPicPr preferRelativeResize="0"/>
          <p:nvPr/>
        </p:nvPicPr>
        <p:blipFill rotWithShape="1">
          <a:blip r:embed="rId3">
            <a:alphaModFix/>
          </a:blip>
          <a:srcRect r="51316"/>
          <a:stretch/>
        </p:blipFill>
        <p:spPr>
          <a:xfrm>
            <a:off x="963900" y="4553733"/>
            <a:ext cx="1372603" cy="1341301"/>
          </a:xfrm>
          <a:prstGeom prst="rect">
            <a:avLst/>
          </a:prstGeom>
          <a:noFill/>
          <a:ln>
            <a:noFill/>
          </a:ln>
        </p:spPr>
      </p:pic>
      <p:sp>
        <p:nvSpPr>
          <p:cNvPr id="1532" name="Google Shape;1532;p235"/>
          <p:cNvSpPr txBox="1">
            <a:spLocks noGrp="1"/>
          </p:cNvSpPr>
          <p:nvPr>
            <p:ph type="subTitle" idx="1"/>
          </p:nvPr>
        </p:nvSpPr>
        <p:spPr>
          <a:xfrm>
            <a:off x="963900" y="3818600"/>
            <a:ext cx="4958700" cy="3766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a:solidFill>
                  <a:schemeClr val="lt1"/>
                </a:solidFill>
              </a:defRPr>
            </a:lvl1pPr>
            <a:lvl2pPr lvl="1" rtl="0">
              <a:spcBef>
                <a:spcPts val="2100"/>
              </a:spcBef>
              <a:spcAft>
                <a:spcPts val="0"/>
              </a:spcAft>
              <a:buNone/>
              <a:defRPr>
                <a:solidFill>
                  <a:schemeClr val="lt1"/>
                </a:solidFill>
              </a:defRPr>
            </a:lvl2pPr>
            <a:lvl3pPr lvl="2" rtl="0">
              <a:spcBef>
                <a:spcPts val="2100"/>
              </a:spcBef>
              <a:spcAft>
                <a:spcPts val="0"/>
              </a:spcAft>
              <a:buNone/>
              <a:defRPr>
                <a:solidFill>
                  <a:schemeClr val="lt1"/>
                </a:solidFill>
              </a:defRPr>
            </a:lvl3pPr>
            <a:lvl4pPr lvl="3" rtl="0">
              <a:spcBef>
                <a:spcPts val="2100"/>
              </a:spcBef>
              <a:spcAft>
                <a:spcPts val="0"/>
              </a:spcAft>
              <a:buNone/>
              <a:defRPr>
                <a:solidFill>
                  <a:schemeClr val="lt1"/>
                </a:solidFill>
              </a:defRPr>
            </a:lvl4pPr>
            <a:lvl5pPr lvl="4" rtl="0">
              <a:spcBef>
                <a:spcPts val="2100"/>
              </a:spcBef>
              <a:spcAft>
                <a:spcPts val="0"/>
              </a:spcAft>
              <a:buNone/>
              <a:defRPr>
                <a:solidFill>
                  <a:schemeClr val="lt1"/>
                </a:solidFill>
              </a:defRPr>
            </a:lvl5pPr>
            <a:lvl6pPr lvl="5" rtl="0">
              <a:spcBef>
                <a:spcPts val="2100"/>
              </a:spcBef>
              <a:spcAft>
                <a:spcPts val="0"/>
              </a:spcAft>
              <a:buNone/>
              <a:defRPr>
                <a:solidFill>
                  <a:schemeClr val="lt1"/>
                </a:solidFill>
              </a:defRPr>
            </a:lvl6pPr>
            <a:lvl7pPr lvl="6" rtl="0">
              <a:spcBef>
                <a:spcPts val="2100"/>
              </a:spcBef>
              <a:spcAft>
                <a:spcPts val="0"/>
              </a:spcAft>
              <a:buNone/>
              <a:defRPr>
                <a:solidFill>
                  <a:schemeClr val="lt1"/>
                </a:solidFill>
              </a:defRPr>
            </a:lvl7pPr>
            <a:lvl8pPr lvl="7" rtl="0">
              <a:spcBef>
                <a:spcPts val="2100"/>
              </a:spcBef>
              <a:spcAft>
                <a:spcPts val="0"/>
              </a:spcAft>
              <a:buNone/>
              <a:defRPr>
                <a:solidFill>
                  <a:schemeClr val="lt1"/>
                </a:solidFill>
              </a:defRPr>
            </a:lvl8pPr>
            <a:lvl9pPr lvl="8" rtl="0">
              <a:spcBef>
                <a:spcPts val="2100"/>
              </a:spcBef>
              <a:spcAft>
                <a:spcPts val="2100"/>
              </a:spcAft>
              <a:buNone/>
              <a:defRPr>
                <a:solidFill>
                  <a:schemeClr val="lt1"/>
                </a:solidFill>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5_Title Only">
  <p:cSld name="5_Title Only">
    <p:spTree>
      <p:nvGrpSpPr>
        <p:cNvPr id="1" name="Shape 2561"/>
        <p:cNvGrpSpPr/>
        <p:nvPr/>
      </p:nvGrpSpPr>
      <p:grpSpPr>
        <a:xfrm>
          <a:off x="0" y="0"/>
          <a:ext cx="0" cy="0"/>
          <a:chOff x="0" y="0"/>
          <a:chExt cx="0" cy="0"/>
        </a:xfrm>
      </p:grpSpPr>
      <p:sp>
        <p:nvSpPr>
          <p:cNvPr id="2562" name="Google Shape;2562;p39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63" name="Google Shape;2563;p392"/>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64" name="Google Shape;2564;p392"/>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65" name="Google Shape;2565;p392"/>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66" name="Google Shape;2566;p392"/>
          <p:cNvSpPr txBox="1">
            <a:spLocks noGrp="1"/>
          </p:cNvSpPr>
          <p:nvPr>
            <p:ph type="body" idx="2"/>
          </p:nvPr>
        </p:nvSpPr>
        <p:spPr>
          <a:xfrm>
            <a:off x="6213764" y="0"/>
            <a:ext cx="59781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67" name="Google Shape;2567;p392"/>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2568" name="Google Shape;2568;p392"/>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7_Title Only">
  <p:cSld name="7_Title Only">
    <p:spTree>
      <p:nvGrpSpPr>
        <p:cNvPr id="1" name="Shape 2569"/>
        <p:cNvGrpSpPr/>
        <p:nvPr/>
      </p:nvGrpSpPr>
      <p:grpSpPr>
        <a:xfrm>
          <a:off x="0" y="0"/>
          <a:ext cx="0" cy="0"/>
          <a:chOff x="0" y="0"/>
          <a:chExt cx="0" cy="0"/>
        </a:xfrm>
      </p:grpSpPr>
      <p:sp>
        <p:nvSpPr>
          <p:cNvPr id="2570" name="Google Shape;2570;p39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71" name="Google Shape;2571;p393"/>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72" name="Google Shape;2572;p393"/>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73" name="Google Shape;2573;p393"/>
          <p:cNvSpPr txBox="1">
            <a:spLocks noGrp="1"/>
          </p:cNvSpPr>
          <p:nvPr>
            <p:ph type="body" idx="1"/>
          </p:nvPr>
        </p:nvSpPr>
        <p:spPr>
          <a:xfrm>
            <a:off x="838200" y="1825625"/>
            <a:ext cx="5066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74" name="Google Shape;2574;p393"/>
          <p:cNvSpPr txBox="1">
            <a:spLocks noGrp="1"/>
          </p:cNvSpPr>
          <p:nvPr>
            <p:ph type="body" idx="2"/>
          </p:nvPr>
        </p:nvSpPr>
        <p:spPr>
          <a:xfrm>
            <a:off x="6213764" y="1825624"/>
            <a:ext cx="59781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75" name="Google Shape;2575;p393"/>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76" name="Google Shape;2576;p393"/>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8_Title Only">
  <p:cSld name="8_Title Only">
    <p:spTree>
      <p:nvGrpSpPr>
        <p:cNvPr id="1" name="Shape 2577"/>
        <p:cNvGrpSpPr/>
        <p:nvPr/>
      </p:nvGrpSpPr>
      <p:grpSpPr>
        <a:xfrm>
          <a:off x="0" y="0"/>
          <a:ext cx="0" cy="0"/>
          <a:chOff x="0" y="0"/>
          <a:chExt cx="0" cy="0"/>
        </a:xfrm>
      </p:grpSpPr>
      <p:sp>
        <p:nvSpPr>
          <p:cNvPr id="2578" name="Google Shape;2578;p394"/>
          <p:cNvSpPr txBox="1">
            <a:spLocks noGrp="1"/>
          </p:cNvSpPr>
          <p:nvPr>
            <p:ph type="body" idx="1"/>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79" name="Google Shape;2579;p394"/>
          <p:cNvSpPr txBox="1">
            <a:spLocks noGrp="1"/>
          </p:cNvSpPr>
          <p:nvPr>
            <p:ph type="body" idx="2"/>
          </p:nvPr>
        </p:nvSpPr>
        <p:spPr>
          <a:xfrm>
            <a:off x="8167254" y="0"/>
            <a:ext cx="4024800" cy="68580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80" name="Google Shape;2580;p394"/>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81" name="Google Shape;2581;p394"/>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82" name="Google Shape;2582;p394"/>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pic>
        <p:nvPicPr>
          <p:cNvPr id="2583" name="Google Shape;2583;p394"/>
          <p:cNvPicPr preferRelativeResize="0"/>
          <p:nvPr/>
        </p:nvPicPr>
        <p:blipFill rotWithShape="1">
          <a:blip r:embed="rId2">
            <a:alphaModFix/>
          </a:blip>
          <a:srcRect l="15849" t="12386" r="57903" b="60520"/>
          <a:stretch/>
        </p:blipFill>
        <p:spPr>
          <a:xfrm>
            <a:off x="11355164" y="255105"/>
            <a:ext cx="537906" cy="537906"/>
          </a:xfrm>
          <a:prstGeom prst="rect">
            <a:avLst/>
          </a:prstGeom>
          <a:noFill/>
          <a:ln>
            <a:noFill/>
          </a:ln>
        </p:spPr>
      </p:pic>
      <p:sp>
        <p:nvSpPr>
          <p:cNvPr id="2584" name="Google Shape;2584;p394"/>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9_Title Only">
  <p:cSld name="9_Title Only">
    <p:spTree>
      <p:nvGrpSpPr>
        <p:cNvPr id="1" name="Shape 2585"/>
        <p:cNvGrpSpPr/>
        <p:nvPr/>
      </p:nvGrpSpPr>
      <p:grpSpPr>
        <a:xfrm>
          <a:off x="0" y="0"/>
          <a:ext cx="0" cy="0"/>
          <a:chOff x="0" y="0"/>
          <a:chExt cx="0" cy="0"/>
        </a:xfrm>
      </p:grpSpPr>
      <p:sp>
        <p:nvSpPr>
          <p:cNvPr id="2586" name="Google Shape;2586;p395"/>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cxnSp>
        <p:nvCxnSpPr>
          <p:cNvPr id="2587" name="Google Shape;2587;p395"/>
          <p:cNvCxnSpPr/>
          <p:nvPr/>
        </p:nvCxnSpPr>
        <p:spPr>
          <a:xfrm>
            <a:off x="519786" y="1104775"/>
            <a:ext cx="1899300" cy="0"/>
          </a:xfrm>
          <a:prstGeom prst="straightConnector1">
            <a:avLst/>
          </a:prstGeom>
          <a:noFill/>
          <a:ln w="76200" cap="flat" cmpd="sng">
            <a:solidFill>
              <a:srgbClr val="1899D6"/>
            </a:solidFill>
            <a:prstDash val="solid"/>
            <a:miter lim="800000"/>
            <a:headEnd type="none" w="sm" len="sm"/>
            <a:tailEnd type="none" w="sm" len="sm"/>
          </a:ln>
        </p:spPr>
      </p:cxnSp>
      <p:pic>
        <p:nvPicPr>
          <p:cNvPr id="2588" name="Google Shape;2588;p395"/>
          <p:cNvPicPr preferRelativeResize="0"/>
          <p:nvPr/>
        </p:nvPicPr>
        <p:blipFill rotWithShape="1">
          <a:blip r:embed="rId2">
            <a:alphaModFix/>
          </a:blip>
          <a:srcRect l="15849" t="12386" r="57903" b="60520"/>
          <a:stretch/>
        </p:blipFill>
        <p:spPr>
          <a:xfrm>
            <a:off x="11342945" y="251930"/>
            <a:ext cx="537906" cy="537906"/>
          </a:xfrm>
          <a:prstGeom prst="rect">
            <a:avLst/>
          </a:prstGeom>
          <a:noFill/>
          <a:ln>
            <a:noFill/>
          </a:ln>
        </p:spPr>
      </p:pic>
      <p:sp>
        <p:nvSpPr>
          <p:cNvPr id="2589" name="Google Shape;2589;p395"/>
          <p:cNvSpPr txBox="1">
            <a:spLocks noGrp="1"/>
          </p:cNvSpPr>
          <p:nvPr>
            <p:ph type="body" idx="1"/>
          </p:nvPr>
        </p:nvSpPr>
        <p:spPr>
          <a:xfrm>
            <a:off x="8167254" y="1825624"/>
            <a:ext cx="4024800" cy="435120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100"/>
              </a:spcBef>
              <a:spcAft>
                <a:spcPts val="0"/>
              </a:spcAft>
              <a:buClr>
                <a:schemeClr val="accent1"/>
              </a:buClr>
              <a:buSzPts val="1900"/>
              <a:buFont typeface="Arial"/>
              <a:buNone/>
              <a:defRPr sz="1900" b="1">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pic>
        <p:nvPicPr>
          <p:cNvPr id="2590" name="Google Shape;2590;p395"/>
          <p:cNvPicPr preferRelativeResize="0"/>
          <p:nvPr/>
        </p:nvPicPr>
        <p:blipFill rotWithShape="1">
          <a:blip r:embed="rId3">
            <a:alphaModFix/>
          </a:blip>
          <a:srcRect/>
          <a:stretch/>
        </p:blipFill>
        <p:spPr>
          <a:xfrm>
            <a:off x="11415009" y="254000"/>
            <a:ext cx="449966" cy="528347"/>
          </a:xfrm>
          <a:prstGeom prst="rect">
            <a:avLst/>
          </a:prstGeom>
          <a:noFill/>
          <a:ln>
            <a:noFill/>
          </a:ln>
        </p:spPr>
      </p:pic>
      <p:sp>
        <p:nvSpPr>
          <p:cNvPr id="2591" name="Google Shape;2591;p395"/>
          <p:cNvSpPr txBox="1">
            <a:spLocks noGrp="1"/>
          </p:cNvSpPr>
          <p:nvPr>
            <p:ph type="body" idx="2"/>
          </p:nvPr>
        </p:nvSpPr>
        <p:spPr>
          <a:xfrm>
            <a:off x="838199" y="1825625"/>
            <a:ext cx="7007700" cy="4351200"/>
          </a:xfrm>
          <a:prstGeom prst="rect">
            <a:avLst/>
          </a:prstGeom>
          <a:noFill/>
          <a:ln>
            <a:noFill/>
          </a:ln>
        </p:spPr>
        <p:txBody>
          <a:bodyPr spcFirstLastPara="1" wrap="square" lIns="91425" tIns="45700" rIns="91425" bIns="45700" anchor="t" anchorCtr="0">
            <a:noAutofit/>
          </a:bodyPr>
          <a:lstStyle>
            <a:lvl1pPr marL="457200" lvl="0" indent="-374650" algn="l" rtl="0">
              <a:lnSpc>
                <a:spcPct val="90000"/>
              </a:lnSpc>
              <a:spcBef>
                <a:spcPts val="1100"/>
              </a:spcBef>
              <a:spcAft>
                <a:spcPts val="0"/>
              </a:spcAft>
              <a:buClr>
                <a:schemeClr val="accent1"/>
              </a:buClr>
              <a:buSzPts val="2300"/>
              <a:buFont typeface="Arial"/>
              <a:buChar char="•"/>
              <a:defRPr sz="2300">
                <a:solidFill>
                  <a:schemeClr val="dk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92" name="Google Shape;2592;p395"/>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500"/>
              <a:buNone/>
              <a:defRPr sz="1100" b="0" i="0">
                <a:solidFill>
                  <a:srgbClr val="A5A5A5"/>
                </a:solidFill>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_Title Only">
  <p:cSld name="6_Title Only">
    <p:spTree>
      <p:nvGrpSpPr>
        <p:cNvPr id="1" name="Shape 2593"/>
        <p:cNvGrpSpPr/>
        <p:nvPr/>
      </p:nvGrpSpPr>
      <p:grpSpPr>
        <a:xfrm>
          <a:off x="0" y="0"/>
          <a:ext cx="0" cy="0"/>
          <a:chOff x="0" y="0"/>
          <a:chExt cx="0" cy="0"/>
        </a:xfrm>
      </p:grpSpPr>
      <p:sp>
        <p:nvSpPr>
          <p:cNvPr id="2594" name="Google Shape;2594;p396"/>
          <p:cNvSpPr/>
          <p:nvPr/>
        </p:nvSpPr>
        <p:spPr>
          <a:xfrm>
            <a:off x="0" y="0"/>
            <a:ext cx="12192000" cy="6858000"/>
          </a:xfrm>
          <a:prstGeom prst="rect">
            <a:avLst/>
          </a:prstGeom>
          <a:solidFill>
            <a:srgbClr val="FFFFFF"/>
          </a:solidFill>
          <a:ln>
            <a:noFill/>
          </a:ln>
        </p:spPr>
      </p:sp>
      <p:sp>
        <p:nvSpPr>
          <p:cNvPr id="2595" name="Google Shape;2595;p396"/>
          <p:cNvSpPr txBox="1">
            <a:spLocks noGrp="1"/>
          </p:cNvSpPr>
          <p:nvPr>
            <p:ph type="body" idx="1"/>
          </p:nvPr>
        </p:nvSpPr>
        <p:spPr>
          <a:xfrm>
            <a:off x="459988" y="561955"/>
            <a:ext cx="9978900" cy="1824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100"/>
              </a:spcBef>
              <a:spcAft>
                <a:spcPts val="0"/>
              </a:spcAft>
              <a:buClr>
                <a:schemeClr val="accent1"/>
              </a:buClr>
              <a:buSzPts val="5100"/>
              <a:buNone/>
              <a:defRPr sz="51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596" name="Google Shape;2596;p396"/>
          <p:cNvSpPr txBox="1">
            <a:spLocks noGrp="1"/>
          </p:cNvSpPr>
          <p:nvPr>
            <p:ph type="body" idx="2"/>
          </p:nvPr>
        </p:nvSpPr>
        <p:spPr>
          <a:xfrm>
            <a:off x="8714473" y="4572997"/>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2700"/>
              <a:buNone/>
              <a:defRPr sz="2700" b="1">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cxnSp>
        <p:nvCxnSpPr>
          <p:cNvPr id="2597" name="Google Shape;2597;p396"/>
          <p:cNvCxnSpPr/>
          <p:nvPr/>
        </p:nvCxnSpPr>
        <p:spPr>
          <a:xfrm>
            <a:off x="9730690" y="5414102"/>
            <a:ext cx="1899300" cy="0"/>
          </a:xfrm>
          <a:prstGeom prst="straightConnector1">
            <a:avLst/>
          </a:prstGeom>
          <a:noFill/>
          <a:ln w="76200" cap="flat" cmpd="sng">
            <a:solidFill>
              <a:schemeClr val="lt1"/>
            </a:solidFill>
            <a:prstDash val="solid"/>
            <a:miter lim="800000"/>
            <a:headEnd type="none" w="sm" len="sm"/>
            <a:tailEnd type="none" w="sm" len="sm"/>
          </a:ln>
        </p:spPr>
      </p:cxnSp>
      <p:sp>
        <p:nvSpPr>
          <p:cNvPr id="2598" name="Google Shape;2598;p396"/>
          <p:cNvSpPr txBox="1">
            <a:spLocks noGrp="1"/>
          </p:cNvSpPr>
          <p:nvPr>
            <p:ph type="body" idx="3"/>
          </p:nvPr>
        </p:nvSpPr>
        <p:spPr>
          <a:xfrm>
            <a:off x="8714472" y="5574994"/>
            <a:ext cx="3023700" cy="841200"/>
          </a:xfrm>
          <a:prstGeom prst="rect">
            <a:avLst/>
          </a:prstGeom>
          <a:noFill/>
          <a:ln>
            <a:noFill/>
          </a:ln>
        </p:spPr>
        <p:txBody>
          <a:bodyPr spcFirstLastPara="1" wrap="square" lIns="91425" tIns="45700" rIns="91425" bIns="45700" anchor="t" anchorCtr="0">
            <a:noAutofit/>
          </a:bodyPr>
          <a:lstStyle>
            <a:lvl1pPr marL="457200" lvl="0" indent="-228600" algn="r" rtl="0">
              <a:lnSpc>
                <a:spcPct val="90000"/>
              </a:lnSpc>
              <a:spcBef>
                <a:spcPts val="1100"/>
              </a:spcBef>
              <a:spcAft>
                <a:spcPts val="0"/>
              </a:spcAft>
              <a:buClr>
                <a:schemeClr val="accent1"/>
              </a:buClr>
              <a:buSzPts val="1500"/>
              <a:buNone/>
              <a:defRPr sz="1500" b="0">
                <a:solidFill>
                  <a:schemeClr val="lt1"/>
                </a:solidFill>
              </a:defRPr>
            </a:lvl1pPr>
            <a:lvl2pPr marL="914400" lvl="1" indent="-349250" algn="l" rtl="0">
              <a:lnSpc>
                <a:spcPct val="90000"/>
              </a:lnSpc>
              <a:spcBef>
                <a:spcPts val="500"/>
              </a:spcBef>
              <a:spcAft>
                <a:spcPts val="0"/>
              </a:spcAft>
              <a:buClr>
                <a:schemeClr val="dk1"/>
              </a:buClr>
              <a:buSzPts val="1900"/>
              <a:buChar char="•"/>
              <a:defRPr/>
            </a:lvl2pPr>
            <a:lvl3pPr marL="1371600" lvl="2" indent="-349250" algn="l" rtl="0">
              <a:lnSpc>
                <a:spcPct val="90000"/>
              </a:lnSpc>
              <a:spcBef>
                <a:spcPts val="500"/>
              </a:spcBef>
              <a:spcAft>
                <a:spcPts val="0"/>
              </a:spcAft>
              <a:buClr>
                <a:schemeClr val="dk1"/>
              </a:buClr>
              <a:buSzPts val="1900"/>
              <a:buChar char="•"/>
              <a:defRPr/>
            </a:lvl3pPr>
            <a:lvl4pPr marL="1828800" lvl="3" indent="-349250" algn="l" rtl="0">
              <a:lnSpc>
                <a:spcPct val="90000"/>
              </a:lnSpc>
              <a:spcBef>
                <a:spcPts val="500"/>
              </a:spcBef>
              <a:spcAft>
                <a:spcPts val="0"/>
              </a:spcAft>
              <a:buClr>
                <a:schemeClr val="dk1"/>
              </a:buClr>
              <a:buSzPts val="1900"/>
              <a:buChar char="•"/>
              <a:defRPr/>
            </a:lvl4pPr>
            <a:lvl5pPr marL="2286000" lvl="4" indent="-349250" algn="l" rtl="0">
              <a:lnSpc>
                <a:spcPct val="90000"/>
              </a:lnSpc>
              <a:spcBef>
                <a:spcPts val="500"/>
              </a:spcBef>
              <a:spcAft>
                <a:spcPts val="0"/>
              </a:spcAft>
              <a:buClr>
                <a:schemeClr val="dk1"/>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White Blank">
  <p:cSld name="White Blank">
    <p:spTree>
      <p:nvGrpSpPr>
        <p:cNvPr id="1" name="Shape 2599"/>
        <p:cNvGrpSpPr/>
        <p:nvPr/>
      </p:nvGrpSpPr>
      <p:grpSpPr>
        <a:xfrm>
          <a:off x="0" y="0"/>
          <a:ext cx="0" cy="0"/>
          <a:chOff x="0" y="0"/>
          <a:chExt cx="0" cy="0"/>
        </a:xfrm>
      </p:grpSpPr>
      <p:pic>
        <p:nvPicPr>
          <p:cNvPr id="2600" name="Google Shape;2600;p397"/>
          <p:cNvPicPr preferRelativeResize="0"/>
          <p:nvPr/>
        </p:nvPicPr>
        <p:blipFill rotWithShape="1">
          <a:blip r:embed="rId2">
            <a:alphaModFix/>
          </a:blip>
          <a:srcRect/>
          <a:stretch/>
        </p:blipFill>
        <p:spPr>
          <a:xfrm>
            <a:off x="9575026" y="50291"/>
            <a:ext cx="2223284" cy="1179227"/>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90"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91" name="Presentation Title"/>
          <p:cNvSpPr txBox="1">
            <a:spLocks noGrp="1"/>
          </p:cNvSpPr>
          <p:nvPr>
            <p:ph type="title" hasCustomPrompt="1"/>
          </p:nvPr>
        </p:nvSpPr>
        <p:spPr>
          <a:xfrm>
            <a:off x="603248" y="1287495"/>
            <a:ext cx="10985502" cy="2324101"/>
          </a:xfrm>
          <a:prstGeom prst="rect">
            <a:avLst/>
          </a:prstGeom>
        </p:spPr>
        <p:txBody>
          <a:bodyPr anchor="b"/>
          <a:lstStyle>
            <a:lvl1pPr>
              <a:defRPr sz="5800" spc="-116"/>
            </a:lvl1pPr>
          </a:lstStyle>
          <a:p>
            <a:r>
              <a:t>Presentation Title</a:t>
            </a:r>
          </a:p>
        </p:txBody>
      </p:sp>
      <p:sp>
        <p:nvSpPr>
          <p:cNvPr id="192"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6764039"/>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4D4F53"/>
        </a:solidFill>
        <a:effectLst/>
      </p:bgPr>
    </p:bg>
    <p:spTree>
      <p:nvGrpSpPr>
        <p:cNvPr id="1" name="Shape 3756"/>
        <p:cNvGrpSpPr/>
        <p:nvPr/>
      </p:nvGrpSpPr>
      <p:grpSpPr>
        <a:xfrm>
          <a:off x="0" y="0"/>
          <a:ext cx="0" cy="0"/>
          <a:chOff x="0" y="0"/>
          <a:chExt cx="0" cy="0"/>
        </a:xfrm>
      </p:grpSpPr>
      <p:pic>
        <p:nvPicPr>
          <p:cNvPr id="3757" name="Google Shape;3757;p580"/>
          <p:cNvPicPr preferRelativeResize="0"/>
          <p:nvPr/>
        </p:nvPicPr>
        <p:blipFill rotWithShape="1">
          <a:blip r:embed="rId2">
            <a:alphaModFix/>
          </a:blip>
          <a:srcRect l="60469" t="77249" b="2585"/>
          <a:stretch/>
        </p:blipFill>
        <p:spPr>
          <a:xfrm>
            <a:off x="0" y="0"/>
            <a:ext cx="5915098" cy="4267699"/>
          </a:xfrm>
          <a:prstGeom prst="rect">
            <a:avLst/>
          </a:prstGeom>
          <a:noFill/>
          <a:ln>
            <a:noFill/>
          </a:ln>
        </p:spPr>
      </p:pic>
      <p:sp>
        <p:nvSpPr>
          <p:cNvPr id="3758" name="Google Shape;3758;p580"/>
          <p:cNvSpPr txBox="1">
            <a:spLocks noGrp="1"/>
          </p:cNvSpPr>
          <p:nvPr>
            <p:ph type="ctrTitle"/>
          </p:nvPr>
        </p:nvSpPr>
        <p:spPr>
          <a:xfrm>
            <a:off x="878433" y="992767"/>
            <a:ext cx="10713900" cy="2736900"/>
          </a:xfrm>
          <a:prstGeom prst="rect">
            <a:avLst/>
          </a:prstGeom>
        </p:spPr>
        <p:txBody>
          <a:bodyPr spcFirstLastPara="1" wrap="square" lIns="121900" tIns="121900" rIns="121900" bIns="121900" anchor="b" anchorCtr="0">
            <a:noAutofit/>
          </a:bodyPr>
          <a:lstStyle>
            <a:lvl1pPr lvl="0" rtl="0">
              <a:spcBef>
                <a:spcPts val="0"/>
              </a:spcBef>
              <a:spcAft>
                <a:spcPts val="0"/>
              </a:spcAft>
              <a:buClr>
                <a:srgbClr val="FFFFFF"/>
              </a:buClr>
              <a:buSzPts val="5300"/>
              <a:buNone/>
              <a:defRPr sz="5300" b="1">
                <a:solidFill>
                  <a:srgbClr val="FFFFFF"/>
                </a:solidFill>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endParaRPr/>
          </a:p>
        </p:txBody>
      </p:sp>
      <p:sp>
        <p:nvSpPr>
          <p:cNvPr id="3759" name="Google Shape;3759;p580"/>
          <p:cNvSpPr txBox="1">
            <a:spLocks noGrp="1"/>
          </p:cNvSpPr>
          <p:nvPr>
            <p:ph type="subTitle" idx="1"/>
          </p:nvPr>
        </p:nvSpPr>
        <p:spPr>
          <a:xfrm>
            <a:off x="878433" y="3828100"/>
            <a:ext cx="11360700" cy="1056900"/>
          </a:xfrm>
          <a:prstGeom prst="rect">
            <a:avLst/>
          </a:prstGeom>
        </p:spPr>
        <p:txBody>
          <a:bodyPr spcFirstLastPara="1" wrap="square" lIns="121900" tIns="121900" rIns="121900" bIns="121900" anchor="t" anchorCtr="0">
            <a:noAutofit/>
          </a:bodyPr>
          <a:lstStyle>
            <a:lvl1pPr lvl="0" rtl="0">
              <a:lnSpc>
                <a:spcPct val="100000"/>
              </a:lnSpc>
              <a:spcBef>
                <a:spcPts val="0"/>
              </a:spcBef>
              <a:spcAft>
                <a:spcPts val="0"/>
              </a:spcAft>
              <a:buClr>
                <a:srgbClr val="FFFFFF"/>
              </a:buClr>
              <a:buSzPts val="2400"/>
              <a:buNone/>
              <a:defRPr>
                <a:solidFill>
                  <a:srgbClr val="FFFFFF"/>
                </a:solidFill>
              </a:defRPr>
            </a:lvl1pPr>
            <a:lvl2pPr lvl="1" algn="ctr" rtl="0">
              <a:lnSpc>
                <a:spcPct val="100000"/>
              </a:lnSpc>
              <a:spcBef>
                <a:spcPts val="0"/>
              </a:spcBef>
              <a:spcAft>
                <a:spcPts val="0"/>
              </a:spcAft>
              <a:buSzPts val="3700"/>
              <a:buNone/>
              <a:defRPr sz="3700"/>
            </a:lvl2pPr>
            <a:lvl3pPr lvl="2" algn="ctr" rtl="0">
              <a:lnSpc>
                <a:spcPct val="100000"/>
              </a:lnSpc>
              <a:spcBef>
                <a:spcPts val="0"/>
              </a:spcBef>
              <a:spcAft>
                <a:spcPts val="0"/>
              </a:spcAft>
              <a:buSzPts val="3700"/>
              <a:buNone/>
              <a:defRPr sz="3700"/>
            </a:lvl3pPr>
            <a:lvl4pPr lvl="3" algn="ctr" rtl="0">
              <a:lnSpc>
                <a:spcPct val="100000"/>
              </a:lnSpc>
              <a:spcBef>
                <a:spcPts val="0"/>
              </a:spcBef>
              <a:spcAft>
                <a:spcPts val="0"/>
              </a:spcAft>
              <a:buSzPts val="3700"/>
              <a:buNone/>
              <a:defRPr sz="3700"/>
            </a:lvl4pPr>
            <a:lvl5pPr lvl="4" algn="ctr" rtl="0">
              <a:lnSpc>
                <a:spcPct val="100000"/>
              </a:lnSpc>
              <a:spcBef>
                <a:spcPts val="0"/>
              </a:spcBef>
              <a:spcAft>
                <a:spcPts val="0"/>
              </a:spcAft>
              <a:buSzPts val="3700"/>
              <a:buNone/>
              <a:defRPr sz="3700"/>
            </a:lvl5pPr>
            <a:lvl6pPr lvl="5" algn="ctr" rtl="0">
              <a:lnSpc>
                <a:spcPct val="100000"/>
              </a:lnSpc>
              <a:spcBef>
                <a:spcPts val="0"/>
              </a:spcBef>
              <a:spcAft>
                <a:spcPts val="0"/>
              </a:spcAft>
              <a:buSzPts val="3700"/>
              <a:buNone/>
              <a:defRPr sz="3700"/>
            </a:lvl6pPr>
            <a:lvl7pPr lvl="6" algn="ctr" rtl="0">
              <a:lnSpc>
                <a:spcPct val="100000"/>
              </a:lnSpc>
              <a:spcBef>
                <a:spcPts val="0"/>
              </a:spcBef>
              <a:spcAft>
                <a:spcPts val="0"/>
              </a:spcAft>
              <a:buSzPts val="3700"/>
              <a:buNone/>
              <a:defRPr sz="3700"/>
            </a:lvl7pPr>
            <a:lvl8pPr lvl="7" algn="ctr" rtl="0">
              <a:lnSpc>
                <a:spcPct val="100000"/>
              </a:lnSpc>
              <a:spcBef>
                <a:spcPts val="0"/>
              </a:spcBef>
              <a:spcAft>
                <a:spcPts val="0"/>
              </a:spcAft>
              <a:buSzPts val="3700"/>
              <a:buNone/>
              <a:defRPr sz="3700"/>
            </a:lvl8pPr>
            <a:lvl9pPr lvl="8" algn="ctr" rtl="0">
              <a:lnSpc>
                <a:spcPct val="100000"/>
              </a:lnSpc>
              <a:spcBef>
                <a:spcPts val="0"/>
              </a:spcBef>
              <a:spcAft>
                <a:spcPts val="0"/>
              </a:spcAft>
              <a:buSzPts val="3700"/>
              <a:buNone/>
              <a:defRPr sz="3700"/>
            </a:lvl9pPr>
          </a:lstStyle>
          <a:p>
            <a:endParaRPr/>
          </a:p>
        </p:txBody>
      </p:sp>
      <p:sp>
        <p:nvSpPr>
          <p:cNvPr id="3760" name="Google Shape;3760;p58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cxnSp>
        <p:nvCxnSpPr>
          <p:cNvPr id="3761" name="Google Shape;3761;p580"/>
          <p:cNvCxnSpPr/>
          <p:nvPr/>
        </p:nvCxnSpPr>
        <p:spPr>
          <a:xfrm>
            <a:off x="1093967" y="3828100"/>
            <a:ext cx="2819100" cy="0"/>
          </a:xfrm>
          <a:prstGeom prst="straightConnector1">
            <a:avLst/>
          </a:prstGeom>
          <a:noFill/>
          <a:ln w="76200" cap="flat" cmpd="sng">
            <a:solidFill>
              <a:srgbClr val="FFFFFF"/>
            </a:solidFill>
            <a:prstDash val="solid"/>
            <a:round/>
            <a:headEnd type="none" w="med" len="med"/>
            <a:tailEnd type="none" w="med" len="med"/>
          </a:ln>
        </p:spPr>
      </p:cxnSp>
      <p:pic>
        <p:nvPicPr>
          <p:cNvPr id="3762" name="Google Shape;3762;p580"/>
          <p:cNvPicPr preferRelativeResize="0"/>
          <p:nvPr/>
        </p:nvPicPr>
        <p:blipFill rotWithShape="1">
          <a:blip r:embed="rId3">
            <a:alphaModFix/>
          </a:blip>
          <a:srcRect l="50102"/>
          <a:stretch/>
        </p:blipFill>
        <p:spPr>
          <a:xfrm>
            <a:off x="2506439" y="4983433"/>
            <a:ext cx="1411368" cy="1345601"/>
          </a:xfrm>
          <a:prstGeom prst="rect">
            <a:avLst/>
          </a:prstGeom>
          <a:noFill/>
          <a:ln>
            <a:noFill/>
          </a:ln>
        </p:spPr>
      </p:pic>
      <p:pic>
        <p:nvPicPr>
          <p:cNvPr id="3763" name="Google Shape;3763;p580"/>
          <p:cNvPicPr preferRelativeResize="0"/>
          <p:nvPr/>
        </p:nvPicPr>
        <p:blipFill rotWithShape="1">
          <a:blip r:embed="rId3">
            <a:alphaModFix/>
          </a:blip>
          <a:srcRect r="50102"/>
          <a:stretch/>
        </p:blipFill>
        <p:spPr>
          <a:xfrm>
            <a:off x="1089292" y="4983433"/>
            <a:ext cx="1411368" cy="1345601"/>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wo text columns white">
  <p:cSld name="CUSTOM">
    <p:spTree>
      <p:nvGrpSpPr>
        <p:cNvPr id="1" name="Shape 3764"/>
        <p:cNvGrpSpPr/>
        <p:nvPr/>
      </p:nvGrpSpPr>
      <p:grpSpPr>
        <a:xfrm>
          <a:off x="0" y="0"/>
          <a:ext cx="0" cy="0"/>
          <a:chOff x="0" y="0"/>
          <a:chExt cx="0" cy="0"/>
        </a:xfrm>
      </p:grpSpPr>
      <p:sp>
        <p:nvSpPr>
          <p:cNvPr id="3765" name="Google Shape;3765;p581"/>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66" name="Google Shape;3766;p581"/>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67" name="Google Shape;3767;p581"/>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68" name="Google Shape;3768;p581"/>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
        <p:nvSpPr>
          <p:cNvPr id="3769" name="Google Shape;3769;p581"/>
          <p:cNvSpPr txBox="1">
            <a:spLocks noGrp="1"/>
          </p:cNvSpPr>
          <p:nvPr>
            <p:ph type="body" idx="1"/>
          </p:nvPr>
        </p:nvSpPr>
        <p:spPr>
          <a:xfrm>
            <a:off x="415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
        <p:nvSpPr>
          <p:cNvPr id="3770" name="Google Shape;3770;p581"/>
          <p:cNvSpPr txBox="1">
            <a:spLocks noGrp="1"/>
          </p:cNvSpPr>
          <p:nvPr>
            <p:ph type="body" idx="2"/>
          </p:nvPr>
        </p:nvSpPr>
        <p:spPr>
          <a:xfrm>
            <a:off x="6341600" y="1830900"/>
            <a:ext cx="5333100" cy="45552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30200" rtl="0">
              <a:spcBef>
                <a:spcPts val="2100"/>
              </a:spcBef>
              <a:spcAft>
                <a:spcPts val="0"/>
              </a:spcAft>
              <a:buSzPts val="1600"/>
              <a:buChar char="○"/>
              <a:defRPr sz="1600"/>
            </a:lvl2pPr>
            <a:lvl3pPr marL="1371600" lvl="2" indent="-330200" rtl="0">
              <a:spcBef>
                <a:spcPts val="2100"/>
              </a:spcBef>
              <a:spcAft>
                <a:spcPts val="0"/>
              </a:spcAft>
              <a:buSzPts val="1600"/>
              <a:buChar char="■"/>
              <a:defRPr sz="1600"/>
            </a:lvl3pPr>
            <a:lvl4pPr marL="1828800" lvl="3" indent="-330200" rtl="0">
              <a:spcBef>
                <a:spcPts val="2100"/>
              </a:spcBef>
              <a:spcAft>
                <a:spcPts val="0"/>
              </a:spcAft>
              <a:buSzPts val="1600"/>
              <a:buChar char="●"/>
              <a:defRPr sz="1600"/>
            </a:lvl4pPr>
            <a:lvl5pPr marL="2286000" lvl="4" indent="-330200" rtl="0">
              <a:spcBef>
                <a:spcPts val="2100"/>
              </a:spcBef>
              <a:spcAft>
                <a:spcPts val="0"/>
              </a:spcAft>
              <a:buSzPts val="1600"/>
              <a:buChar char="○"/>
              <a:defRPr sz="1600"/>
            </a:lvl5pPr>
            <a:lvl6pPr marL="2743200" lvl="5" indent="-330200" rtl="0">
              <a:spcBef>
                <a:spcPts val="2100"/>
              </a:spcBef>
              <a:spcAft>
                <a:spcPts val="0"/>
              </a:spcAft>
              <a:buSzPts val="1600"/>
              <a:buChar char="■"/>
              <a:defRPr sz="1600"/>
            </a:lvl6pPr>
            <a:lvl7pPr marL="3200400" lvl="6" indent="-330200" rtl="0">
              <a:spcBef>
                <a:spcPts val="2100"/>
              </a:spcBef>
              <a:spcAft>
                <a:spcPts val="0"/>
              </a:spcAft>
              <a:buSzPts val="1600"/>
              <a:buChar char="●"/>
              <a:defRPr sz="1600"/>
            </a:lvl7pPr>
            <a:lvl8pPr marL="3657600" lvl="7" indent="-330200" rtl="0">
              <a:spcBef>
                <a:spcPts val="2100"/>
              </a:spcBef>
              <a:spcAft>
                <a:spcPts val="0"/>
              </a:spcAft>
              <a:buSzPts val="1600"/>
              <a:buChar char="○"/>
              <a:defRPr sz="1600"/>
            </a:lvl8pPr>
            <a:lvl9pPr marL="4114800" lvl="8" indent="-330200" rtl="0">
              <a:spcBef>
                <a:spcPts val="2100"/>
              </a:spcBef>
              <a:spcAft>
                <a:spcPts val="2100"/>
              </a:spcAft>
              <a:buSzPts val="1600"/>
              <a:buChar char="■"/>
              <a:defRPr sz="1600"/>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white" type="tx">
  <p:cSld name="TITLE_AND_BODY">
    <p:spTree>
      <p:nvGrpSpPr>
        <p:cNvPr id="1" name="Shape 3775"/>
        <p:cNvGrpSpPr/>
        <p:nvPr/>
      </p:nvGrpSpPr>
      <p:grpSpPr>
        <a:xfrm>
          <a:off x="0" y="0"/>
          <a:ext cx="0" cy="0"/>
          <a:chOff x="0" y="0"/>
          <a:chExt cx="0" cy="0"/>
        </a:xfrm>
      </p:grpSpPr>
      <p:sp>
        <p:nvSpPr>
          <p:cNvPr id="3776" name="Google Shape;3776;p583"/>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rtl="0">
              <a:spcBef>
                <a:spcPts val="0"/>
              </a:spcBef>
              <a:spcAft>
                <a:spcPts val="0"/>
              </a:spcAft>
              <a:buSzPts val="2400"/>
              <a:buChar char="●"/>
              <a:defRPr/>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3777" name="Google Shape;3777;p58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778" name="Google Shape;3778;p58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b="1"/>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3779" name="Google Shape;3779;p583"/>
          <p:cNvPicPr preferRelativeResize="0"/>
          <p:nvPr/>
        </p:nvPicPr>
        <p:blipFill rotWithShape="1">
          <a:blip r:embed="rId2">
            <a:alphaModFix/>
          </a:blip>
          <a:srcRect l="6485" t="5864" r="79531" b="62676"/>
          <a:stretch/>
        </p:blipFill>
        <p:spPr>
          <a:xfrm>
            <a:off x="11329400" y="183133"/>
            <a:ext cx="673229" cy="763600"/>
          </a:xfrm>
          <a:prstGeom prst="rect">
            <a:avLst/>
          </a:prstGeom>
          <a:noFill/>
          <a:ln>
            <a:noFill/>
          </a:ln>
        </p:spPr>
      </p:pic>
      <p:cxnSp>
        <p:nvCxnSpPr>
          <p:cNvPr id="3780" name="Google Shape;3780;p583"/>
          <p:cNvCxnSpPr/>
          <p:nvPr/>
        </p:nvCxnSpPr>
        <p:spPr>
          <a:xfrm>
            <a:off x="620633" y="1472733"/>
            <a:ext cx="2440500" cy="0"/>
          </a:xfrm>
          <a:prstGeom prst="straightConnector1">
            <a:avLst/>
          </a:prstGeom>
          <a:noFill/>
          <a:ln w="76200" cap="flat" cmpd="sng">
            <a:solidFill>
              <a:srgbClr val="0098DB"/>
            </a:solidFill>
            <a:prstDash val="solid"/>
            <a:round/>
            <a:headEnd type="none" w="med" len="med"/>
            <a:tailEnd type="none" w="med" len="med"/>
          </a:ln>
        </p:spPr>
      </p:cxnSp>
      <p:pic>
        <p:nvPicPr>
          <p:cNvPr id="3781" name="Google Shape;3781;p583"/>
          <p:cNvPicPr preferRelativeResize="0"/>
          <p:nvPr/>
        </p:nvPicPr>
        <p:blipFill rotWithShape="1">
          <a:blip r:embed="rId3">
            <a:alphaModFix/>
          </a:blip>
          <a:srcRect r="63719" b="83868"/>
          <a:stretch/>
        </p:blipFill>
        <p:spPr>
          <a:xfrm>
            <a:off x="7622267" y="3984233"/>
            <a:ext cx="4569732" cy="287376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9" Type="http://schemas.openxmlformats.org/officeDocument/2006/relationships/slideLayout" Target="../slideLayouts/slideLayout88.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42" Type="http://schemas.openxmlformats.org/officeDocument/2006/relationships/slideLayout" Target="../slideLayouts/slideLayout91.xml"/><Relationship Id="rId47" Type="http://schemas.openxmlformats.org/officeDocument/2006/relationships/slideLayout" Target="../slideLayouts/slideLayout96.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slideLayout" Target="../slideLayouts/slideLayout86.xml"/><Relationship Id="rId40" Type="http://schemas.openxmlformats.org/officeDocument/2006/relationships/slideLayout" Target="../slideLayouts/slideLayout89.xml"/><Relationship Id="rId45" Type="http://schemas.openxmlformats.org/officeDocument/2006/relationships/slideLayout" Target="../slideLayouts/slideLayout94.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4" Type="http://schemas.openxmlformats.org/officeDocument/2006/relationships/slideLayout" Target="../slideLayouts/slideLayout93.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43" Type="http://schemas.openxmlformats.org/officeDocument/2006/relationships/slideLayout" Target="../slideLayouts/slideLayout92.xml"/><Relationship Id="rId48" Type="http://schemas.openxmlformats.org/officeDocument/2006/relationships/theme" Target="../theme/theme2.xml"/><Relationship Id="rId8" Type="http://schemas.openxmlformats.org/officeDocument/2006/relationships/slideLayout" Target="../slideLayouts/slideLayout57.xml"/><Relationship Id="rId3" Type="http://schemas.openxmlformats.org/officeDocument/2006/relationships/slideLayout" Target="../slideLayouts/slideLayout52.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38" Type="http://schemas.openxmlformats.org/officeDocument/2006/relationships/slideLayout" Target="../slideLayouts/slideLayout87.xml"/><Relationship Id="rId46" Type="http://schemas.openxmlformats.org/officeDocument/2006/relationships/slideLayout" Target="../slideLayouts/slideLayout95.xml"/><Relationship Id="rId20" Type="http://schemas.openxmlformats.org/officeDocument/2006/relationships/slideLayout" Target="../slideLayouts/slideLayout69.xml"/><Relationship Id="rId41"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slideLayout" Target="../slideLayouts/slideLayout151.xml"/><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42" Type="http://schemas.openxmlformats.org/officeDocument/2006/relationships/theme" Target="../theme/theme4.xml"/><Relationship Id="rId7" Type="http://schemas.openxmlformats.org/officeDocument/2006/relationships/slideLayout" Target="../slideLayouts/slideLayout11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41" Type="http://schemas.openxmlformats.org/officeDocument/2006/relationships/slideLayout" Target="../slideLayouts/slideLayout153.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40" Type="http://schemas.openxmlformats.org/officeDocument/2006/relationships/slideLayout" Target="../slideLayouts/slideLayout152.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63"/>
        <p:cNvGrpSpPr/>
        <p:nvPr/>
      </p:nvGrpSpPr>
      <p:grpSpPr>
        <a:xfrm>
          <a:off x="0" y="0"/>
          <a:ext cx="0" cy="0"/>
          <a:chOff x="0" y="0"/>
          <a:chExt cx="0" cy="0"/>
        </a:xfrm>
      </p:grpSpPr>
      <p:sp>
        <p:nvSpPr>
          <p:cNvPr id="1464" name="Google Shape;1464;p22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1465" name="Google Shape;1465;p22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1466" name="Google Shape;1466;p22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865" r:id="rId1"/>
    <p:sldLayoutId id="2147483866" r:id="rId2"/>
    <p:sldLayoutId id="2147483867" r:id="rId3"/>
    <p:sldLayoutId id="2147483869" r:id="rId4"/>
    <p:sldLayoutId id="2147483870" r:id="rId5"/>
    <p:sldLayoutId id="2147483871" r:id="rId6"/>
    <p:sldLayoutId id="2147483872" r:id="rId7"/>
    <p:sldLayoutId id="2147483873" r:id="rId8"/>
    <p:sldLayoutId id="2147483874" r:id="rId9"/>
    <p:sldLayoutId id="2147483875"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4" r:id="rId36"/>
    <p:sldLayoutId id="2147483905" r:id="rId37"/>
    <p:sldLayoutId id="2147483906" r:id="rId38"/>
    <p:sldLayoutId id="2147483907" r:id="rId39"/>
    <p:sldLayoutId id="2147483908" r:id="rId40"/>
    <p:sldLayoutId id="2147483909" r:id="rId41"/>
    <p:sldLayoutId id="2147483910" r:id="rId42"/>
    <p:sldLayoutId id="2147483911" r:id="rId43"/>
    <p:sldLayoutId id="2147483912" r:id="rId44"/>
    <p:sldLayoutId id="2147483913" r:id="rId45"/>
    <p:sldLayoutId id="2147483914" r:id="rId46"/>
    <p:sldLayoutId id="2147483915" r:id="rId47"/>
    <p:sldLayoutId id="2147483916" r:id="rId48"/>
    <p:sldLayoutId id="2147483917"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7"/>
        <p:cNvGrpSpPr/>
        <p:nvPr/>
      </p:nvGrpSpPr>
      <p:grpSpPr>
        <a:xfrm>
          <a:off x="0" y="0"/>
          <a:ext cx="0" cy="0"/>
          <a:chOff x="0" y="0"/>
          <a:chExt cx="0" cy="0"/>
        </a:xfrm>
      </p:grpSpPr>
      <p:sp>
        <p:nvSpPr>
          <p:cNvPr id="2268" name="Google Shape;2268;p35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rtl="0">
              <a:spcBef>
                <a:spcPts val="0"/>
              </a:spcBef>
              <a:spcAft>
                <a:spcPts val="0"/>
              </a:spcAft>
              <a:buSzPts val="1500"/>
              <a:buNone/>
              <a:defRPr sz="1900"/>
            </a:lvl2pPr>
            <a:lvl3pPr lvl="2" rtl="0">
              <a:spcBef>
                <a:spcPts val="0"/>
              </a:spcBef>
              <a:spcAft>
                <a:spcPts val="0"/>
              </a:spcAft>
              <a:buSzPts val="1500"/>
              <a:buNone/>
              <a:defRPr sz="1900"/>
            </a:lvl3pPr>
            <a:lvl4pPr lvl="3" rtl="0">
              <a:spcBef>
                <a:spcPts val="0"/>
              </a:spcBef>
              <a:spcAft>
                <a:spcPts val="0"/>
              </a:spcAft>
              <a:buSzPts val="1500"/>
              <a:buNone/>
              <a:defRPr sz="1900"/>
            </a:lvl4pPr>
            <a:lvl5pPr lvl="4" rtl="0">
              <a:spcBef>
                <a:spcPts val="0"/>
              </a:spcBef>
              <a:spcAft>
                <a:spcPts val="0"/>
              </a:spcAft>
              <a:buSzPts val="1500"/>
              <a:buNone/>
              <a:defRPr sz="1900"/>
            </a:lvl5pPr>
            <a:lvl6pPr lvl="5" rtl="0">
              <a:spcBef>
                <a:spcPts val="0"/>
              </a:spcBef>
              <a:spcAft>
                <a:spcPts val="0"/>
              </a:spcAft>
              <a:buSzPts val="1500"/>
              <a:buNone/>
              <a:defRPr sz="1900"/>
            </a:lvl6pPr>
            <a:lvl7pPr lvl="6" rtl="0">
              <a:spcBef>
                <a:spcPts val="0"/>
              </a:spcBef>
              <a:spcAft>
                <a:spcPts val="0"/>
              </a:spcAft>
              <a:buSzPts val="1500"/>
              <a:buNone/>
              <a:defRPr sz="1900"/>
            </a:lvl7pPr>
            <a:lvl8pPr lvl="7" rtl="0">
              <a:spcBef>
                <a:spcPts val="0"/>
              </a:spcBef>
              <a:spcAft>
                <a:spcPts val="0"/>
              </a:spcAft>
              <a:buSzPts val="1500"/>
              <a:buNone/>
              <a:defRPr sz="1900"/>
            </a:lvl8pPr>
            <a:lvl9pPr lvl="8" rtl="0">
              <a:spcBef>
                <a:spcPts val="0"/>
              </a:spcBef>
              <a:spcAft>
                <a:spcPts val="0"/>
              </a:spcAft>
              <a:buSzPts val="1500"/>
              <a:buNone/>
              <a:defRPr sz="1900"/>
            </a:lvl9pPr>
          </a:lstStyle>
          <a:p>
            <a:endParaRPr/>
          </a:p>
        </p:txBody>
      </p:sp>
      <p:sp>
        <p:nvSpPr>
          <p:cNvPr id="2269" name="Google Shape;2269;p3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9pPr>
          </a:lstStyle>
          <a:p>
            <a:endParaRPr/>
          </a:p>
        </p:txBody>
      </p:sp>
      <p:sp>
        <p:nvSpPr>
          <p:cNvPr id="2270" name="Google Shape;2270;p35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1" r:id="rId14"/>
    <p:sldLayoutId id="2147484002" r:id="rId15"/>
    <p:sldLayoutId id="2147484003" r:id="rId16"/>
    <p:sldLayoutId id="2147484004" r:id="rId17"/>
    <p:sldLayoutId id="2147484005" r:id="rId18"/>
    <p:sldLayoutId id="2147484006" r:id="rId19"/>
    <p:sldLayoutId id="2147484007" r:id="rId20"/>
    <p:sldLayoutId id="2147484008" r:id="rId21"/>
    <p:sldLayoutId id="2147484009" r:id="rId22"/>
    <p:sldLayoutId id="2147484010" r:id="rId23"/>
    <p:sldLayoutId id="2147484011" r:id="rId24"/>
    <p:sldLayoutId id="2147484012" r:id="rId25"/>
    <p:sldLayoutId id="2147484013" r:id="rId26"/>
    <p:sldLayoutId id="2147484014" r:id="rId27"/>
    <p:sldLayoutId id="2147484015" r:id="rId28"/>
    <p:sldLayoutId id="2147484016" r:id="rId29"/>
    <p:sldLayoutId id="2147484017" r:id="rId30"/>
    <p:sldLayoutId id="2147484018" r:id="rId31"/>
    <p:sldLayoutId id="2147484019" r:id="rId32"/>
    <p:sldLayoutId id="2147484020" r:id="rId33"/>
    <p:sldLayoutId id="2147484021" r:id="rId34"/>
    <p:sldLayoutId id="2147484022" r:id="rId35"/>
    <p:sldLayoutId id="2147484023" r:id="rId36"/>
    <p:sldLayoutId id="2147484024" r:id="rId37"/>
    <p:sldLayoutId id="2147484025" r:id="rId38"/>
    <p:sldLayoutId id="2147484026" r:id="rId39"/>
    <p:sldLayoutId id="2147484027" r:id="rId40"/>
    <p:sldLayoutId id="2147484028" r:id="rId41"/>
    <p:sldLayoutId id="2147484029" r:id="rId42"/>
    <p:sldLayoutId id="2147484030" r:id="rId43"/>
    <p:sldLayoutId id="2147484031" r:id="rId44"/>
    <p:sldLayoutId id="2147484032" r:id="rId45"/>
    <p:sldLayoutId id="2147484033" r:id="rId46"/>
    <p:sldLayoutId id="2147484477" r:id="rId4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752"/>
        <p:cNvGrpSpPr/>
        <p:nvPr/>
      </p:nvGrpSpPr>
      <p:grpSpPr>
        <a:xfrm>
          <a:off x="0" y="0"/>
          <a:ext cx="0" cy="0"/>
          <a:chOff x="0" y="0"/>
          <a:chExt cx="0" cy="0"/>
        </a:xfrm>
      </p:grpSpPr>
      <p:sp>
        <p:nvSpPr>
          <p:cNvPr id="3753" name="Google Shape;3753;p579"/>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rtl="0">
              <a:spcBef>
                <a:spcPts val="0"/>
              </a:spcBef>
              <a:spcAft>
                <a:spcPts val="0"/>
              </a:spcAft>
              <a:buClr>
                <a:schemeClr val="dk1"/>
              </a:buClr>
              <a:buSzPts val="3700"/>
              <a:buNone/>
              <a:defRPr sz="3700">
                <a:solidFill>
                  <a:schemeClr val="dk1"/>
                </a:solidFill>
              </a:defRPr>
            </a:lvl1pPr>
            <a:lvl2pPr lvl="1" rtl="0">
              <a:spcBef>
                <a:spcPts val="0"/>
              </a:spcBef>
              <a:spcAft>
                <a:spcPts val="0"/>
              </a:spcAft>
              <a:buClr>
                <a:schemeClr val="dk1"/>
              </a:buClr>
              <a:buSzPts val="3700"/>
              <a:buNone/>
              <a:defRPr sz="3700">
                <a:solidFill>
                  <a:schemeClr val="dk1"/>
                </a:solidFill>
              </a:defRPr>
            </a:lvl2pPr>
            <a:lvl3pPr lvl="2" rtl="0">
              <a:spcBef>
                <a:spcPts val="0"/>
              </a:spcBef>
              <a:spcAft>
                <a:spcPts val="0"/>
              </a:spcAft>
              <a:buClr>
                <a:schemeClr val="dk1"/>
              </a:buClr>
              <a:buSzPts val="3700"/>
              <a:buNone/>
              <a:defRPr sz="3700">
                <a:solidFill>
                  <a:schemeClr val="dk1"/>
                </a:solidFill>
              </a:defRPr>
            </a:lvl3pPr>
            <a:lvl4pPr lvl="3" rtl="0">
              <a:spcBef>
                <a:spcPts val="0"/>
              </a:spcBef>
              <a:spcAft>
                <a:spcPts val="0"/>
              </a:spcAft>
              <a:buClr>
                <a:schemeClr val="dk1"/>
              </a:buClr>
              <a:buSzPts val="3700"/>
              <a:buNone/>
              <a:defRPr sz="3700">
                <a:solidFill>
                  <a:schemeClr val="dk1"/>
                </a:solidFill>
              </a:defRPr>
            </a:lvl4pPr>
            <a:lvl5pPr lvl="4" rtl="0">
              <a:spcBef>
                <a:spcPts val="0"/>
              </a:spcBef>
              <a:spcAft>
                <a:spcPts val="0"/>
              </a:spcAft>
              <a:buClr>
                <a:schemeClr val="dk1"/>
              </a:buClr>
              <a:buSzPts val="3700"/>
              <a:buNone/>
              <a:defRPr sz="3700">
                <a:solidFill>
                  <a:schemeClr val="dk1"/>
                </a:solidFill>
              </a:defRPr>
            </a:lvl5pPr>
            <a:lvl6pPr lvl="5" rtl="0">
              <a:spcBef>
                <a:spcPts val="0"/>
              </a:spcBef>
              <a:spcAft>
                <a:spcPts val="0"/>
              </a:spcAft>
              <a:buClr>
                <a:schemeClr val="dk1"/>
              </a:buClr>
              <a:buSzPts val="3700"/>
              <a:buNone/>
              <a:defRPr sz="3700">
                <a:solidFill>
                  <a:schemeClr val="dk1"/>
                </a:solidFill>
              </a:defRPr>
            </a:lvl6pPr>
            <a:lvl7pPr lvl="6" rtl="0">
              <a:spcBef>
                <a:spcPts val="0"/>
              </a:spcBef>
              <a:spcAft>
                <a:spcPts val="0"/>
              </a:spcAft>
              <a:buClr>
                <a:schemeClr val="dk1"/>
              </a:buClr>
              <a:buSzPts val="3700"/>
              <a:buNone/>
              <a:defRPr sz="3700">
                <a:solidFill>
                  <a:schemeClr val="dk1"/>
                </a:solidFill>
              </a:defRPr>
            </a:lvl7pPr>
            <a:lvl8pPr lvl="7" rtl="0">
              <a:spcBef>
                <a:spcPts val="0"/>
              </a:spcBef>
              <a:spcAft>
                <a:spcPts val="0"/>
              </a:spcAft>
              <a:buClr>
                <a:schemeClr val="dk1"/>
              </a:buClr>
              <a:buSzPts val="3700"/>
              <a:buNone/>
              <a:defRPr sz="3700">
                <a:solidFill>
                  <a:schemeClr val="dk1"/>
                </a:solidFill>
              </a:defRPr>
            </a:lvl8pPr>
            <a:lvl9pPr lvl="8" rtl="0">
              <a:spcBef>
                <a:spcPts val="0"/>
              </a:spcBef>
              <a:spcAft>
                <a:spcPts val="0"/>
              </a:spcAft>
              <a:buClr>
                <a:schemeClr val="dk1"/>
              </a:buClr>
              <a:buSzPts val="3700"/>
              <a:buNone/>
              <a:defRPr sz="3700">
                <a:solidFill>
                  <a:schemeClr val="dk1"/>
                </a:solidFill>
              </a:defRPr>
            </a:lvl9pPr>
          </a:lstStyle>
          <a:p>
            <a:endParaRPr/>
          </a:p>
        </p:txBody>
      </p:sp>
      <p:sp>
        <p:nvSpPr>
          <p:cNvPr id="3754" name="Google Shape;3754;p579"/>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49250" rtl="0">
              <a:lnSpc>
                <a:spcPct val="115000"/>
              </a:lnSpc>
              <a:spcBef>
                <a:spcPts val="2100"/>
              </a:spcBef>
              <a:spcAft>
                <a:spcPts val="0"/>
              </a:spcAft>
              <a:buSzPts val="1900"/>
              <a:buChar char="○"/>
              <a:defRPr sz="1900"/>
            </a:lvl2pPr>
            <a:lvl3pPr marL="1371600" lvl="2" indent="-349250" rtl="0">
              <a:lnSpc>
                <a:spcPct val="115000"/>
              </a:lnSpc>
              <a:spcBef>
                <a:spcPts val="2100"/>
              </a:spcBef>
              <a:spcAft>
                <a:spcPts val="0"/>
              </a:spcAft>
              <a:buSzPts val="1900"/>
              <a:buChar char="■"/>
              <a:defRPr sz="1900"/>
            </a:lvl3pPr>
            <a:lvl4pPr marL="1828800" lvl="3" indent="-349250" rtl="0">
              <a:lnSpc>
                <a:spcPct val="115000"/>
              </a:lnSpc>
              <a:spcBef>
                <a:spcPts val="2100"/>
              </a:spcBef>
              <a:spcAft>
                <a:spcPts val="0"/>
              </a:spcAft>
              <a:buSzPts val="1900"/>
              <a:buChar char="●"/>
              <a:defRPr sz="1900"/>
            </a:lvl4pPr>
            <a:lvl5pPr marL="2286000" lvl="4" indent="-349250" rtl="0">
              <a:lnSpc>
                <a:spcPct val="115000"/>
              </a:lnSpc>
              <a:spcBef>
                <a:spcPts val="2100"/>
              </a:spcBef>
              <a:spcAft>
                <a:spcPts val="0"/>
              </a:spcAft>
              <a:buSzPts val="1900"/>
              <a:buChar char="○"/>
              <a:defRPr sz="1900"/>
            </a:lvl5pPr>
            <a:lvl6pPr marL="2743200" lvl="5" indent="-349250" rtl="0">
              <a:lnSpc>
                <a:spcPct val="115000"/>
              </a:lnSpc>
              <a:spcBef>
                <a:spcPts val="2100"/>
              </a:spcBef>
              <a:spcAft>
                <a:spcPts val="0"/>
              </a:spcAft>
              <a:buSzPts val="1900"/>
              <a:buChar char="■"/>
              <a:defRPr sz="1900"/>
            </a:lvl6pPr>
            <a:lvl7pPr marL="3200400" lvl="6" indent="-349250" rtl="0">
              <a:lnSpc>
                <a:spcPct val="115000"/>
              </a:lnSpc>
              <a:spcBef>
                <a:spcPts val="2100"/>
              </a:spcBef>
              <a:spcAft>
                <a:spcPts val="0"/>
              </a:spcAft>
              <a:buSzPts val="1900"/>
              <a:buChar char="●"/>
              <a:defRPr sz="1900"/>
            </a:lvl7pPr>
            <a:lvl8pPr marL="3657600" lvl="7" indent="-349250" rtl="0">
              <a:lnSpc>
                <a:spcPct val="115000"/>
              </a:lnSpc>
              <a:spcBef>
                <a:spcPts val="2100"/>
              </a:spcBef>
              <a:spcAft>
                <a:spcPts val="0"/>
              </a:spcAft>
              <a:buSzPts val="1900"/>
              <a:buChar char="○"/>
              <a:defRPr sz="1900"/>
            </a:lvl8pPr>
            <a:lvl9pPr marL="4114800" lvl="8" indent="-349250" rtl="0">
              <a:lnSpc>
                <a:spcPct val="115000"/>
              </a:lnSpc>
              <a:spcBef>
                <a:spcPts val="2100"/>
              </a:spcBef>
              <a:spcAft>
                <a:spcPts val="2100"/>
              </a:spcAft>
              <a:buSzPts val="1900"/>
              <a:buChar char="■"/>
              <a:defRPr sz="1900"/>
            </a:lvl9pPr>
          </a:lstStyle>
          <a:p>
            <a:endParaRPr/>
          </a:p>
        </p:txBody>
      </p:sp>
      <p:sp>
        <p:nvSpPr>
          <p:cNvPr id="3755" name="Google Shape;3755;p57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4210" r:id="rId1"/>
    <p:sldLayoutId id="2147484211" r:id="rId2"/>
    <p:sldLayoutId id="2147484213" r:id="rId3"/>
    <p:sldLayoutId id="2147484214" r:id="rId4"/>
    <p:sldLayoutId id="2147484215" r:id="rId5"/>
    <p:sldLayoutId id="2147484216" r:id="rId6"/>
    <p:sldLayoutId id="2147484217" r:id="rId7"/>
    <p:sldLayoutId id="2147484218" r:id="rId8"/>
    <p:sldLayoutId id="2147484219" r:id="rId9"/>
    <p:sldLayoutId id="2147484220" r:id="rId10"/>
    <p:sldLayoutId id="2147484221" r:id="rId11"/>
    <p:sldLayoutId id="2147484222" r:id="rId12"/>
    <p:sldLayoutId id="2147484223" r:id="rId13"/>
    <p:sldLayoutId id="2147484224" r:id="rId14"/>
    <p:sldLayoutId id="2147484225" r:id="rId15"/>
    <p:sldLayoutId id="2147484226"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51"/>
        <p:cNvGrpSpPr/>
        <p:nvPr/>
      </p:nvGrpSpPr>
      <p:grpSpPr>
        <a:xfrm>
          <a:off x="0" y="0"/>
          <a:ext cx="0" cy="0"/>
          <a:chOff x="0" y="0"/>
          <a:chExt cx="0" cy="0"/>
        </a:xfrm>
      </p:grpSpPr>
      <p:sp>
        <p:nvSpPr>
          <p:cNvPr id="4352" name="Google Shape;4352;p680"/>
          <p:cNvSpPr txBox="1">
            <a:spLocks noGrp="1"/>
          </p:cNvSpPr>
          <p:nvPr>
            <p:ph type="title"/>
          </p:nvPr>
        </p:nvSpPr>
        <p:spPr>
          <a:xfrm>
            <a:off x="392266" y="0"/>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353" name="Google Shape;4353;p68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4" name="Google Shape;4354;p680"/>
          <p:cNvSpPr txBox="1">
            <a:spLocks noGrp="1"/>
          </p:cNvSpPr>
          <p:nvPr>
            <p:ph type="ftr" idx="11"/>
          </p:nvPr>
        </p:nvSpPr>
        <p:spPr>
          <a:xfrm>
            <a:off x="70104" y="6528521"/>
            <a:ext cx="4114800" cy="33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4307" r:id="rId1"/>
    <p:sldLayoutId id="2147484309" r:id="rId2"/>
    <p:sldLayoutId id="2147484310" r:id="rId3"/>
    <p:sldLayoutId id="2147484311" r:id="rId4"/>
    <p:sldLayoutId id="2147484315" r:id="rId5"/>
    <p:sldLayoutId id="2147484316" r:id="rId6"/>
    <p:sldLayoutId id="2147484317" r:id="rId7"/>
    <p:sldLayoutId id="2147484318" r:id="rId8"/>
    <p:sldLayoutId id="2147484319" r:id="rId9"/>
    <p:sldLayoutId id="2147484320" r:id="rId10"/>
    <p:sldLayoutId id="2147484321" r:id="rId11"/>
    <p:sldLayoutId id="2147484322" r:id="rId12"/>
    <p:sldLayoutId id="2147484323" r:id="rId13"/>
    <p:sldLayoutId id="2147484324" r:id="rId14"/>
    <p:sldLayoutId id="2147484325" r:id="rId15"/>
    <p:sldLayoutId id="2147484326" r:id="rId16"/>
    <p:sldLayoutId id="2147484327" r:id="rId17"/>
    <p:sldLayoutId id="2147484328" r:id="rId18"/>
    <p:sldLayoutId id="2147484329" r:id="rId19"/>
    <p:sldLayoutId id="2147484330" r:id="rId20"/>
    <p:sldLayoutId id="2147484331" r:id="rId21"/>
    <p:sldLayoutId id="2147484332" r:id="rId22"/>
    <p:sldLayoutId id="2147484333" r:id="rId23"/>
    <p:sldLayoutId id="2147484334" r:id="rId24"/>
    <p:sldLayoutId id="2147484335"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2" r:id="rId40"/>
    <p:sldLayoutId id="2147484355"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51.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1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7.xml"/><Relationship Id="rId1" Type="http://schemas.openxmlformats.org/officeDocument/2006/relationships/slideLayout" Target="../slideLayouts/slideLayout1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51.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103.xml"/><Relationship Id="rId4" Type="http://schemas.openxmlformats.org/officeDocument/2006/relationships/hyperlink" Target="https://www.digitaleastcards.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Antonio Silva, April 2023"/>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rPr lang="en-GB" noProof="0" dirty="0"/>
              <a:t>Antonio Silva, May 2023</a:t>
            </a:r>
          </a:p>
        </p:txBody>
      </p:sp>
      <p:sp>
        <p:nvSpPr>
          <p:cNvPr id="203" name="Behavioural Finance"/>
          <p:cNvSpPr txBox="1">
            <a:spLocks noGrp="1"/>
          </p:cNvSpPr>
          <p:nvPr>
            <p:ph type="title"/>
          </p:nvPr>
        </p:nvSpPr>
        <p:spPr>
          <a:prstGeom prst="rect">
            <a:avLst/>
          </a:prstGeom>
        </p:spPr>
        <p:txBody>
          <a:bodyPr/>
          <a:lstStyle/>
          <a:p>
            <a:r>
              <a:rPr lang="en-GB" noProof="0" dirty="0"/>
              <a:t>Behavioural Finance</a:t>
            </a:r>
          </a:p>
        </p:txBody>
      </p:sp>
      <p:sp>
        <p:nvSpPr>
          <p:cNvPr id="204" name="2. Theoretical Foundations: Expected Utility Theory &amp; Prospect Theory"/>
          <p:cNvSpPr txBox="1">
            <a:spLocks noGrp="1"/>
          </p:cNvSpPr>
          <p:nvPr>
            <p:ph type="body" sz="quarter" idx="1"/>
          </p:nvPr>
        </p:nvSpPr>
        <p:spPr>
          <a:prstGeom prst="rect">
            <a:avLst/>
          </a:prstGeom>
        </p:spPr>
        <p:txBody>
          <a:bodyPr/>
          <a:lstStyle/>
          <a:p>
            <a:r>
              <a:rPr lang="en-GB" noProof="0" dirty="0"/>
              <a:t>1</a:t>
            </a:r>
            <a:r>
              <a:rPr lang="en-GB" dirty="0"/>
              <a:t>1</a:t>
            </a:r>
            <a:r>
              <a:rPr lang="en-GB" noProof="0" dirty="0"/>
              <a:t>. How to apply behavioural insights in public policy III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09"/>
        <p:cNvGrpSpPr/>
        <p:nvPr/>
      </p:nvGrpSpPr>
      <p:grpSpPr>
        <a:xfrm>
          <a:off x="0" y="0"/>
          <a:ext cx="0" cy="0"/>
          <a:chOff x="0" y="0"/>
          <a:chExt cx="0" cy="0"/>
        </a:xfrm>
      </p:grpSpPr>
      <p:sp>
        <p:nvSpPr>
          <p:cNvPr id="8810" name="Google Shape;8810;p934"/>
          <p:cNvSpPr txBox="1">
            <a:spLocks noGrp="1"/>
          </p:cNvSpPr>
          <p:nvPr>
            <p:ph type="title"/>
          </p:nvPr>
        </p:nvSpPr>
        <p:spPr>
          <a:xfrm>
            <a:off x="415600" y="208575"/>
            <a:ext cx="10919400" cy="1034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3500"/>
              <a:buNone/>
            </a:pPr>
            <a:r>
              <a:rPr lang="en-GB" dirty="0">
                <a:solidFill>
                  <a:schemeClr val="tx1">
                    <a:lumMod val="50000"/>
                  </a:schemeClr>
                </a:solidFill>
              </a:rPr>
              <a:t>Behavioural insights project simulation </a:t>
            </a:r>
            <a:endParaRPr dirty="0">
              <a:solidFill>
                <a:schemeClr val="tx1">
                  <a:lumMod val="50000"/>
                </a:schemeClr>
              </a:solidFill>
            </a:endParaRPr>
          </a:p>
        </p:txBody>
      </p:sp>
      <p:sp>
        <p:nvSpPr>
          <p:cNvPr id="8811" name="Google Shape;8811;p934"/>
          <p:cNvSpPr txBox="1">
            <a:spLocks noGrp="1"/>
          </p:cNvSpPr>
          <p:nvPr>
            <p:ph type="body" idx="4294967295"/>
          </p:nvPr>
        </p:nvSpPr>
        <p:spPr>
          <a:xfrm>
            <a:off x="426125" y="1872838"/>
            <a:ext cx="6789300" cy="4578300"/>
          </a:xfrm>
          <a:prstGeom prst="rect">
            <a:avLst/>
          </a:prstGeom>
        </p:spPr>
        <p:txBody>
          <a:bodyPr spcFirstLastPara="1" wrap="square" lIns="121900" tIns="121900" rIns="121900" bIns="121900" anchor="t" anchorCtr="0">
            <a:noAutofit/>
          </a:bodyPr>
          <a:lstStyle/>
          <a:p>
            <a:pPr marL="457200" lvl="0" indent="-355600" algn="l" rtl="0">
              <a:lnSpc>
                <a:spcPct val="100000"/>
              </a:lnSpc>
              <a:spcBef>
                <a:spcPts val="0"/>
              </a:spcBef>
              <a:spcAft>
                <a:spcPts val="0"/>
              </a:spcAft>
              <a:buClr>
                <a:schemeClr val="dk1"/>
              </a:buClr>
              <a:buSzPts val="2000"/>
              <a:buChar char="●"/>
            </a:pPr>
            <a:r>
              <a:rPr lang="en-GB" sz="2000" dirty="0">
                <a:solidFill>
                  <a:schemeClr val="dk1"/>
                </a:solidFill>
              </a:rPr>
              <a:t>Each individual/group will work to apply behavioural insights to a real challenge and come up with a behaviourally-informed solution to that challenge</a:t>
            </a:r>
            <a:endParaRPr sz="2000" dirty="0">
              <a:solidFill>
                <a:schemeClr val="dk1"/>
              </a:solidFill>
            </a:endParaRPr>
          </a:p>
          <a:p>
            <a:pPr marL="444500" indent="-342900">
              <a:lnSpc>
                <a:spcPct val="100000"/>
              </a:lnSpc>
              <a:spcBef>
                <a:spcPts val="1000"/>
              </a:spcBef>
              <a:buClr>
                <a:schemeClr val="dk1"/>
              </a:buClr>
              <a:buSzPts val="2000"/>
            </a:pPr>
            <a:r>
              <a:rPr lang="en-GB" sz="2000" dirty="0">
                <a:solidFill>
                  <a:schemeClr val="dk1"/>
                </a:solidFill>
              </a:rPr>
              <a:t>Pick a behaviour to focus on (this can be the topic of your essay)</a:t>
            </a:r>
          </a:p>
          <a:p>
            <a:pPr marL="457200" lvl="0" indent="-355600" algn="l" rtl="0">
              <a:lnSpc>
                <a:spcPct val="100000"/>
              </a:lnSpc>
              <a:spcBef>
                <a:spcPts val="1000"/>
              </a:spcBef>
              <a:spcAft>
                <a:spcPts val="0"/>
              </a:spcAft>
              <a:buClr>
                <a:schemeClr val="dk1"/>
              </a:buClr>
              <a:buSzPts val="2000"/>
              <a:buChar char="●"/>
            </a:pPr>
            <a:r>
              <a:rPr lang="en-GB" sz="2000" dirty="0">
                <a:solidFill>
                  <a:schemeClr val="dk1"/>
                </a:solidFill>
              </a:rPr>
              <a:t>Your ideas should be:</a:t>
            </a:r>
            <a:endParaRPr sz="2000" dirty="0">
              <a:solidFill>
                <a:schemeClr val="dk1"/>
              </a:solidFill>
            </a:endParaRPr>
          </a:p>
          <a:p>
            <a:pPr marL="914400" lvl="1" indent="-355600" algn="l" rtl="0">
              <a:lnSpc>
                <a:spcPct val="100000"/>
              </a:lnSpc>
              <a:spcBef>
                <a:spcPts val="1000"/>
              </a:spcBef>
              <a:spcAft>
                <a:spcPts val="0"/>
              </a:spcAft>
              <a:buClr>
                <a:schemeClr val="dk1"/>
              </a:buClr>
              <a:buSzPts val="2000"/>
              <a:buChar char="○"/>
            </a:pPr>
            <a:r>
              <a:rPr lang="en-GB" sz="2000" dirty="0">
                <a:solidFill>
                  <a:schemeClr val="dk1"/>
                </a:solidFill>
              </a:rPr>
              <a:t>Feasible (can your idea be implemented?)</a:t>
            </a:r>
          </a:p>
          <a:p>
            <a:pPr marL="914400" lvl="1" indent="-355600" algn="l" rtl="0">
              <a:lnSpc>
                <a:spcPct val="100000"/>
              </a:lnSpc>
              <a:spcBef>
                <a:spcPts val="1000"/>
              </a:spcBef>
              <a:spcAft>
                <a:spcPts val="0"/>
              </a:spcAft>
              <a:buClr>
                <a:schemeClr val="dk1"/>
              </a:buClr>
              <a:buSzPts val="2000"/>
              <a:buChar char="○"/>
            </a:pPr>
            <a:r>
              <a:rPr lang="en-GB" sz="2000" dirty="0">
                <a:solidFill>
                  <a:schemeClr val="dk1"/>
                </a:solidFill>
              </a:rPr>
              <a:t>Impactful (will it have a social impact?)</a:t>
            </a:r>
          </a:p>
        </p:txBody>
      </p:sp>
      <p:pic>
        <p:nvPicPr>
          <p:cNvPr id="8812" name="Google Shape;8812;p934"/>
          <p:cNvPicPr preferRelativeResize="0"/>
          <p:nvPr/>
        </p:nvPicPr>
        <p:blipFill>
          <a:blip r:embed="rId3">
            <a:alphaModFix/>
          </a:blip>
          <a:stretch>
            <a:fillRect/>
          </a:stretch>
        </p:blipFill>
        <p:spPr>
          <a:xfrm>
            <a:off x="6284875" y="1731725"/>
            <a:ext cx="6380976" cy="54310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32"/>
        <p:cNvGrpSpPr/>
        <p:nvPr/>
      </p:nvGrpSpPr>
      <p:grpSpPr>
        <a:xfrm>
          <a:off x="0" y="0"/>
          <a:ext cx="0" cy="0"/>
          <a:chOff x="0" y="0"/>
          <a:chExt cx="0" cy="0"/>
        </a:xfrm>
      </p:grpSpPr>
      <p:sp>
        <p:nvSpPr>
          <p:cNvPr id="6333" name="Google Shape;6333;p868"/>
          <p:cNvSpPr txBox="1">
            <a:spLocks noGrp="1"/>
          </p:cNvSpPr>
          <p:nvPr>
            <p:ph type="title"/>
          </p:nvPr>
        </p:nvSpPr>
        <p:spPr>
          <a:xfrm>
            <a:off x="349250" y="0"/>
            <a:ext cx="108369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500"/>
              <a:buNone/>
            </a:pPr>
            <a:r>
              <a:rPr lang="en-GB" sz="3200" b="1" i="0">
                <a:solidFill>
                  <a:srgbClr val="000000"/>
                </a:solidFill>
              </a:rPr>
              <a:t>Solution phase</a:t>
            </a:r>
            <a:endParaRPr b="1" i="0">
              <a:solidFill>
                <a:srgbClr val="000000"/>
              </a:solidFill>
            </a:endParaRPr>
          </a:p>
        </p:txBody>
      </p:sp>
      <p:grpSp>
        <p:nvGrpSpPr>
          <p:cNvPr id="6334" name="Google Shape;6334;p868"/>
          <p:cNvGrpSpPr/>
          <p:nvPr/>
        </p:nvGrpSpPr>
        <p:grpSpPr>
          <a:xfrm>
            <a:off x="2052743" y="3798105"/>
            <a:ext cx="1284643" cy="372391"/>
            <a:chOff x="1711050" y="2677195"/>
            <a:chExt cx="963507" cy="279300"/>
          </a:xfrm>
        </p:grpSpPr>
        <p:sp>
          <p:nvSpPr>
            <p:cNvPr id="6335" name="Google Shape;6335;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36" name="Google Shape;6336;p8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37" name="Google Shape;6337;p868"/>
          <p:cNvGrpSpPr/>
          <p:nvPr/>
        </p:nvGrpSpPr>
        <p:grpSpPr>
          <a:xfrm>
            <a:off x="2751931" y="2647731"/>
            <a:ext cx="1189000" cy="372391"/>
            <a:chOff x="2235454" y="1814393"/>
            <a:chExt cx="891772" cy="279300"/>
          </a:xfrm>
        </p:grpSpPr>
        <p:sp>
          <p:nvSpPr>
            <p:cNvPr id="6338" name="Google Shape;6338;p8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39" name="Google Shape;6339;p86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40" name="Google Shape;6340;p868"/>
          <p:cNvGrpSpPr/>
          <p:nvPr/>
        </p:nvGrpSpPr>
        <p:grpSpPr>
          <a:xfrm>
            <a:off x="3967583" y="3802157"/>
            <a:ext cx="1284643" cy="372391"/>
            <a:chOff x="1711050" y="2677195"/>
            <a:chExt cx="963507" cy="279300"/>
          </a:xfrm>
        </p:grpSpPr>
        <p:sp>
          <p:nvSpPr>
            <p:cNvPr id="6341" name="Google Shape;6341;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2" name="Google Shape;6342;p8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43" name="Google Shape;6343;p868"/>
          <p:cNvSpPr/>
          <p:nvPr/>
        </p:nvSpPr>
        <p:spPr>
          <a:xfrm>
            <a:off x="3258516" y="2726994"/>
            <a:ext cx="1369779" cy="1369370"/>
          </a:xfrm>
          <a:custGeom>
            <a:avLst/>
            <a:gdLst/>
            <a:ahLst/>
            <a:cxnLst/>
            <a:rect l="l" t="t" r="r" b="b"/>
            <a:pathLst>
              <a:path w="577" h="577" extrusionOk="0">
                <a:moveTo>
                  <a:pt x="288" y="486"/>
                </a:moveTo>
                <a:cubicBezTo>
                  <a:pt x="179" y="486"/>
                  <a:pt x="90" y="397"/>
                  <a:pt x="90" y="289"/>
                </a:cubicBezTo>
                <a:cubicBezTo>
                  <a:pt x="90" y="179"/>
                  <a:pt x="179" y="91"/>
                  <a:pt x="288" y="91"/>
                </a:cubicBezTo>
                <a:cubicBezTo>
                  <a:pt x="398" y="91"/>
                  <a:pt x="487" y="179"/>
                  <a:pt x="487" y="289"/>
                </a:cubicBezTo>
                <a:cubicBezTo>
                  <a:pt x="487" y="397"/>
                  <a:pt x="398" y="486"/>
                  <a:pt x="288" y="486"/>
                </a:cubicBezTo>
                <a:close/>
                <a:moveTo>
                  <a:pt x="288" y="0"/>
                </a:moveTo>
                <a:cubicBezTo>
                  <a:pt x="128" y="0"/>
                  <a:pt x="0" y="129"/>
                  <a:pt x="0" y="289"/>
                </a:cubicBezTo>
                <a:cubicBezTo>
                  <a:pt x="0" y="447"/>
                  <a:pt x="128" y="577"/>
                  <a:pt x="288" y="577"/>
                </a:cubicBezTo>
                <a:cubicBezTo>
                  <a:pt x="448" y="577"/>
                  <a:pt x="577" y="447"/>
                  <a:pt x="577" y="289"/>
                </a:cubicBezTo>
                <a:cubicBezTo>
                  <a:pt x="577" y="129"/>
                  <a:pt x="448" y="0"/>
                  <a:pt x="288"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4" name="Google Shape;6344;p868"/>
          <p:cNvSpPr/>
          <p:nvPr/>
        </p:nvSpPr>
        <p:spPr>
          <a:xfrm>
            <a:off x="1379827" y="2726994"/>
            <a:ext cx="1372156" cy="1369370"/>
          </a:xfrm>
          <a:custGeom>
            <a:avLst/>
            <a:gdLst/>
            <a:ahLst/>
            <a:cxnLst/>
            <a:rect l="l" t="t" r="r" b="b"/>
            <a:pathLst>
              <a:path w="578" h="577" extrusionOk="0">
                <a:moveTo>
                  <a:pt x="289" y="486"/>
                </a:moveTo>
                <a:cubicBezTo>
                  <a:pt x="180" y="486"/>
                  <a:pt x="91" y="397"/>
                  <a:pt x="91" y="289"/>
                </a:cubicBezTo>
                <a:cubicBezTo>
                  <a:pt x="91" y="179"/>
                  <a:pt x="180" y="91"/>
                  <a:pt x="289" y="91"/>
                </a:cubicBezTo>
                <a:cubicBezTo>
                  <a:pt x="399" y="91"/>
                  <a:pt x="487" y="179"/>
                  <a:pt x="487" y="289"/>
                </a:cubicBezTo>
                <a:cubicBezTo>
                  <a:pt x="487" y="397"/>
                  <a:pt x="399" y="486"/>
                  <a:pt x="289" y="486"/>
                </a:cubicBezTo>
                <a:close/>
                <a:moveTo>
                  <a:pt x="289" y="0"/>
                </a:moveTo>
                <a:cubicBezTo>
                  <a:pt x="129" y="0"/>
                  <a:pt x="0" y="129"/>
                  <a:pt x="0" y="289"/>
                </a:cubicBezTo>
                <a:cubicBezTo>
                  <a:pt x="0" y="447"/>
                  <a:pt x="129" y="577"/>
                  <a:pt x="289" y="577"/>
                </a:cubicBezTo>
                <a:cubicBezTo>
                  <a:pt x="449" y="577"/>
                  <a:pt x="578" y="447"/>
                  <a:pt x="578" y="289"/>
                </a:cubicBezTo>
                <a:cubicBezTo>
                  <a:pt x="578" y="129"/>
                  <a:pt x="449"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5" name="Google Shape;6345;p868"/>
          <p:cNvSpPr/>
          <p:nvPr/>
        </p:nvSpPr>
        <p:spPr>
          <a:xfrm>
            <a:off x="1502667"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46" name="Google Shape;6346;p868"/>
          <p:cNvSpPr/>
          <p:nvPr/>
        </p:nvSpPr>
        <p:spPr>
          <a:xfrm>
            <a:off x="3384217" y="28537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47" name="Google Shape;6347;p868"/>
          <p:cNvSpPr/>
          <p:nvPr/>
        </p:nvSpPr>
        <p:spPr>
          <a:xfrm>
            <a:off x="1658057" y="3005147"/>
            <a:ext cx="815683" cy="815441"/>
          </a:xfrm>
          <a:custGeom>
            <a:avLst/>
            <a:gdLst/>
            <a:ahLst/>
            <a:cxnLst/>
            <a:rect l="l" t="t" r="r" b="b"/>
            <a:pathLst>
              <a:path w="344" h="344" extrusionOk="0">
                <a:moveTo>
                  <a:pt x="344" y="172"/>
                </a:moveTo>
                <a:cubicBezTo>
                  <a:pt x="344" y="267"/>
                  <a:pt x="267" y="344"/>
                  <a:pt x="172" y="344"/>
                </a:cubicBezTo>
                <a:cubicBezTo>
                  <a:pt x="77" y="344"/>
                  <a:pt x="0" y="267"/>
                  <a:pt x="0" y="172"/>
                </a:cubicBezTo>
                <a:cubicBezTo>
                  <a:pt x="0" y="78"/>
                  <a:pt x="77" y="0"/>
                  <a:pt x="172" y="0"/>
                </a:cubicBezTo>
                <a:cubicBezTo>
                  <a:pt x="267" y="0"/>
                  <a:pt x="344" y="78"/>
                  <a:pt x="344" y="172"/>
                </a:cubicBezTo>
                <a:close/>
              </a:path>
            </a:pathLst>
          </a:custGeom>
          <a:solidFill>
            <a:srgbClr val="59565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48" name="Google Shape;6348;p868"/>
          <p:cNvSpPr/>
          <p:nvPr/>
        </p:nvSpPr>
        <p:spPr>
          <a:xfrm>
            <a:off x="3536753" y="3005147"/>
            <a:ext cx="813305" cy="815441"/>
          </a:xfrm>
          <a:custGeom>
            <a:avLst/>
            <a:gdLst/>
            <a:ahLst/>
            <a:cxnLst/>
            <a:rect l="l" t="t" r="r" b="b"/>
            <a:pathLst>
              <a:path w="343" h="344" extrusionOk="0">
                <a:moveTo>
                  <a:pt x="343" y="172"/>
                </a:moveTo>
                <a:cubicBezTo>
                  <a:pt x="343" y="267"/>
                  <a:pt x="266" y="344"/>
                  <a:pt x="171" y="344"/>
                </a:cubicBezTo>
                <a:cubicBezTo>
                  <a:pt x="77" y="344"/>
                  <a:pt x="0" y="267"/>
                  <a:pt x="0" y="172"/>
                </a:cubicBezTo>
                <a:cubicBezTo>
                  <a:pt x="0" y="78"/>
                  <a:pt x="77" y="0"/>
                  <a:pt x="171" y="0"/>
                </a:cubicBezTo>
                <a:cubicBezTo>
                  <a:pt x="266" y="0"/>
                  <a:pt x="343" y="78"/>
                  <a:pt x="343" y="172"/>
                </a:cubicBezTo>
                <a:close/>
              </a:path>
            </a:pathLst>
          </a:custGeom>
          <a:solidFill>
            <a:srgbClr val="FADA63"/>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6349" name="Google Shape;6349;p868"/>
          <p:cNvPicPr preferRelativeResize="0"/>
          <p:nvPr/>
        </p:nvPicPr>
        <p:blipFill rotWithShape="1">
          <a:blip r:embed="rId3">
            <a:alphaModFix/>
          </a:blip>
          <a:srcRect/>
          <a:stretch/>
        </p:blipFill>
        <p:spPr>
          <a:xfrm>
            <a:off x="3681727" y="3141655"/>
            <a:ext cx="539900" cy="539440"/>
          </a:xfrm>
          <a:prstGeom prst="rect">
            <a:avLst/>
          </a:prstGeom>
          <a:noFill/>
          <a:ln>
            <a:noFill/>
          </a:ln>
        </p:spPr>
      </p:pic>
      <p:pic>
        <p:nvPicPr>
          <p:cNvPr id="6350" name="Google Shape;6350;p868"/>
          <p:cNvPicPr preferRelativeResize="0"/>
          <p:nvPr/>
        </p:nvPicPr>
        <p:blipFill>
          <a:blip r:embed="rId4">
            <a:alphaModFix/>
          </a:blip>
          <a:stretch>
            <a:fillRect/>
          </a:stretch>
        </p:blipFill>
        <p:spPr>
          <a:xfrm>
            <a:off x="1859840" y="3194981"/>
            <a:ext cx="432773" cy="432774"/>
          </a:xfrm>
          <a:prstGeom prst="rect">
            <a:avLst/>
          </a:prstGeom>
          <a:noFill/>
          <a:ln>
            <a:noFill/>
          </a:ln>
        </p:spPr>
      </p:pic>
      <p:cxnSp>
        <p:nvCxnSpPr>
          <p:cNvPr id="6351" name="Google Shape;6351;p868"/>
          <p:cNvCxnSpPr/>
          <p:nvPr/>
        </p:nvCxnSpPr>
        <p:spPr>
          <a:xfrm rot="10800000" flipH="1">
            <a:off x="2052800" y="3960867"/>
            <a:ext cx="1116300" cy="12300"/>
          </a:xfrm>
          <a:prstGeom prst="straightConnector1">
            <a:avLst/>
          </a:prstGeom>
          <a:noFill/>
          <a:ln w="9525" cap="flat" cmpd="sng">
            <a:solidFill>
              <a:srgbClr val="FFFFFF"/>
            </a:solidFill>
            <a:prstDash val="solid"/>
            <a:round/>
            <a:headEnd type="none" w="med" len="med"/>
            <a:tailEnd type="triangle" w="med" len="med"/>
          </a:ln>
        </p:spPr>
      </p:cxnSp>
      <p:cxnSp>
        <p:nvCxnSpPr>
          <p:cNvPr id="6352" name="Google Shape;6352;p868"/>
          <p:cNvCxnSpPr/>
          <p:nvPr/>
        </p:nvCxnSpPr>
        <p:spPr>
          <a:xfrm rot="10800000" flipH="1">
            <a:off x="3945117" y="3961117"/>
            <a:ext cx="1116300" cy="12300"/>
          </a:xfrm>
          <a:prstGeom prst="straightConnector1">
            <a:avLst/>
          </a:prstGeom>
          <a:noFill/>
          <a:ln w="9525" cap="flat" cmpd="sng">
            <a:solidFill>
              <a:srgbClr val="FFFFFF"/>
            </a:solidFill>
            <a:prstDash val="solid"/>
            <a:round/>
            <a:headEnd type="none" w="med" len="med"/>
            <a:tailEnd type="triangle" w="med" len="med"/>
          </a:ln>
        </p:spPr>
      </p:cxnSp>
      <p:cxnSp>
        <p:nvCxnSpPr>
          <p:cNvPr id="6353" name="Google Shape;6353;p868"/>
          <p:cNvCxnSpPr/>
          <p:nvPr/>
        </p:nvCxnSpPr>
        <p:spPr>
          <a:xfrm rot="10800000">
            <a:off x="2914000" y="2851179"/>
            <a:ext cx="864900" cy="0"/>
          </a:xfrm>
          <a:prstGeom prst="straightConnector1">
            <a:avLst/>
          </a:prstGeom>
          <a:noFill/>
          <a:ln w="9525" cap="flat" cmpd="sng">
            <a:solidFill>
              <a:srgbClr val="FFFFFF"/>
            </a:solidFill>
            <a:prstDash val="dash"/>
            <a:round/>
            <a:headEnd type="none" w="med" len="med"/>
            <a:tailEnd type="triangle" w="med" len="med"/>
          </a:ln>
        </p:spPr>
      </p:cxnSp>
      <p:grpSp>
        <p:nvGrpSpPr>
          <p:cNvPr id="6354" name="Google Shape;6354;p868"/>
          <p:cNvGrpSpPr/>
          <p:nvPr/>
        </p:nvGrpSpPr>
        <p:grpSpPr>
          <a:xfrm>
            <a:off x="4622324" y="2156590"/>
            <a:ext cx="3963990" cy="2450386"/>
            <a:chOff x="5276371" y="2651783"/>
            <a:chExt cx="2455243" cy="1519054"/>
          </a:xfrm>
        </p:grpSpPr>
        <p:grpSp>
          <p:nvGrpSpPr>
            <p:cNvPr id="6355" name="Google Shape;6355;p868"/>
            <p:cNvGrpSpPr/>
            <p:nvPr/>
          </p:nvGrpSpPr>
          <p:grpSpPr>
            <a:xfrm>
              <a:off x="5276371" y="2651783"/>
              <a:ext cx="1189000" cy="372391"/>
              <a:chOff x="2235454" y="1814393"/>
              <a:chExt cx="891772" cy="279300"/>
            </a:xfrm>
          </p:grpSpPr>
          <p:sp>
            <p:nvSpPr>
              <p:cNvPr id="6356" name="Google Shape;6356;p8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57" name="Google Shape;6357;p868"/>
              <p:cNvSpPr/>
              <p:nvPr/>
            </p:nvSpPr>
            <p:spPr>
              <a:xfrm rot="-5396307">
                <a:off x="2211304" y="1838693"/>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58" name="Google Shape;6358;p868"/>
            <p:cNvGrpSpPr/>
            <p:nvPr/>
          </p:nvGrpSpPr>
          <p:grpSpPr>
            <a:xfrm>
              <a:off x="6446971" y="3798447"/>
              <a:ext cx="1284643" cy="372391"/>
              <a:chOff x="1711050" y="2677195"/>
              <a:chExt cx="963507" cy="279300"/>
            </a:xfrm>
          </p:grpSpPr>
          <p:sp>
            <p:nvSpPr>
              <p:cNvPr id="6359" name="Google Shape;6359;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60" name="Google Shape;6360;p868"/>
              <p:cNvSpPr/>
              <p:nvPr/>
            </p:nvSpPr>
            <p:spPr>
              <a:xfrm rot="5403693">
                <a:off x="2419407" y="2701495"/>
                <a:ext cx="279300" cy="230700"/>
              </a:xfrm>
              <a:prstGeom prst="triangle">
                <a:avLst>
                  <a:gd name="adj" fmla="val 50000"/>
                </a:avLst>
              </a:prstGeom>
              <a:solidFill>
                <a:srgbClr val="1E99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61" name="Google Shape;6361;p868"/>
            <p:cNvSpPr/>
            <p:nvPr/>
          </p:nvSpPr>
          <p:spPr>
            <a:xfrm>
              <a:off x="6022657" y="3005147"/>
              <a:ext cx="813305" cy="815441"/>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pic>
          <p:nvPicPr>
            <p:cNvPr id="6362" name="Google Shape;6362;p868"/>
            <p:cNvPicPr preferRelativeResize="0"/>
            <p:nvPr/>
          </p:nvPicPr>
          <p:blipFill rotWithShape="1">
            <a:blip r:embed="rId5">
              <a:alphaModFix/>
            </a:blip>
            <a:srcRect/>
            <a:stretch/>
          </p:blipFill>
          <p:spPr>
            <a:xfrm>
              <a:off x="6138808" y="3123094"/>
              <a:ext cx="577071" cy="576569"/>
            </a:xfrm>
            <a:prstGeom prst="rect">
              <a:avLst/>
            </a:prstGeom>
            <a:noFill/>
            <a:ln>
              <a:noFill/>
            </a:ln>
          </p:spPr>
        </p:pic>
        <p:cxnSp>
          <p:nvCxnSpPr>
            <p:cNvPr id="6363" name="Google Shape;6363;p868"/>
            <p:cNvCxnSpPr/>
            <p:nvPr/>
          </p:nvCxnSpPr>
          <p:spPr>
            <a:xfrm rot="10800000">
              <a:off x="5418367" y="2859095"/>
              <a:ext cx="864900" cy="0"/>
            </a:xfrm>
            <a:prstGeom prst="straightConnector1">
              <a:avLst/>
            </a:prstGeom>
            <a:noFill/>
            <a:ln w="9525" cap="flat" cmpd="sng">
              <a:solidFill>
                <a:srgbClr val="FFFFFF"/>
              </a:solidFill>
              <a:prstDash val="dash"/>
              <a:round/>
              <a:headEnd type="none" w="med" len="med"/>
              <a:tailEnd type="triangle" w="med" len="med"/>
            </a:ln>
          </p:spPr>
        </p:cxnSp>
        <p:sp>
          <p:nvSpPr>
            <p:cNvPr id="6364" name="Google Shape;6364;p868"/>
            <p:cNvSpPr/>
            <p:nvPr/>
          </p:nvSpPr>
          <p:spPr>
            <a:xfrm>
              <a:off x="5744427" y="2726994"/>
              <a:ext cx="1369779" cy="1369370"/>
            </a:xfrm>
            <a:custGeom>
              <a:avLst/>
              <a:gdLst/>
              <a:ahLst/>
              <a:cxnLst/>
              <a:rect l="l" t="t" r="r" b="b"/>
              <a:pathLst>
                <a:path w="577" h="577" extrusionOk="0">
                  <a:moveTo>
                    <a:pt x="487" y="289"/>
                  </a:moveTo>
                  <a:cubicBezTo>
                    <a:pt x="487" y="397"/>
                    <a:pt x="398" y="486"/>
                    <a:pt x="289" y="486"/>
                  </a:cubicBezTo>
                  <a:cubicBezTo>
                    <a:pt x="179" y="486"/>
                    <a:pt x="90" y="397"/>
                    <a:pt x="90" y="289"/>
                  </a:cubicBezTo>
                  <a:cubicBezTo>
                    <a:pt x="90" y="179"/>
                    <a:pt x="179" y="91"/>
                    <a:pt x="289" y="91"/>
                  </a:cubicBezTo>
                  <a:cubicBezTo>
                    <a:pt x="398" y="91"/>
                    <a:pt x="487" y="179"/>
                    <a:pt x="487" y="289"/>
                  </a:cubicBezTo>
                  <a:close/>
                  <a:moveTo>
                    <a:pt x="577" y="289"/>
                  </a:moveTo>
                  <a:cubicBezTo>
                    <a:pt x="577" y="129"/>
                    <a:pt x="447" y="0"/>
                    <a:pt x="289" y="0"/>
                  </a:cubicBezTo>
                  <a:cubicBezTo>
                    <a:pt x="129" y="0"/>
                    <a:pt x="0" y="129"/>
                    <a:pt x="0" y="289"/>
                  </a:cubicBezTo>
                  <a:cubicBezTo>
                    <a:pt x="0" y="447"/>
                    <a:pt x="129" y="577"/>
                    <a:pt x="289" y="577"/>
                  </a:cubicBezTo>
                  <a:cubicBezTo>
                    <a:pt x="447" y="577"/>
                    <a:pt x="577" y="447"/>
                    <a:pt x="577" y="289"/>
                  </a:cubicBezTo>
                  <a:close/>
                </a:path>
              </a:pathLst>
            </a:custGeom>
            <a:solidFill>
              <a:srgbClr val="1E99D5"/>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900"/>
                <a:buFont typeface="Calibri"/>
                <a:buNone/>
              </a:pPr>
              <a:endParaRPr sz="900" b="0" i="0" u="none" strike="noStrike">
                <a:solidFill>
                  <a:srgbClr val="000000"/>
                </a:solidFill>
                <a:latin typeface="Arial"/>
                <a:ea typeface="Arial"/>
                <a:cs typeface="Arial"/>
                <a:sym typeface="Arial"/>
              </a:endParaRPr>
            </a:p>
          </p:txBody>
        </p:sp>
        <p:sp>
          <p:nvSpPr>
            <p:cNvPr id="6365" name="Google Shape;6365;p868"/>
            <p:cNvSpPr/>
            <p:nvPr/>
          </p:nvSpPr>
          <p:spPr>
            <a:xfrm>
              <a:off x="5869017" y="2839300"/>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cxnSp>
          <p:nvCxnSpPr>
            <p:cNvPr id="6366" name="Google Shape;6366;p868"/>
            <p:cNvCxnSpPr/>
            <p:nvPr/>
          </p:nvCxnSpPr>
          <p:spPr>
            <a:xfrm rot="10800000" flipH="1">
              <a:off x="6435067" y="3960867"/>
              <a:ext cx="1116300" cy="12300"/>
            </a:xfrm>
            <a:prstGeom prst="straightConnector1">
              <a:avLst/>
            </a:prstGeom>
            <a:noFill/>
            <a:ln w="9525" cap="flat" cmpd="sng">
              <a:solidFill>
                <a:srgbClr val="FFFFFF"/>
              </a:solidFill>
              <a:prstDash val="solid"/>
              <a:round/>
              <a:headEnd type="none" w="med" len="med"/>
              <a:tailEnd type="triangle" w="med" len="med"/>
            </a:ln>
          </p:spPr>
        </p:cxnSp>
      </p:grpSp>
      <p:sp>
        <p:nvSpPr>
          <p:cNvPr id="6367" name="Google Shape;6367;p868"/>
          <p:cNvSpPr/>
          <p:nvPr/>
        </p:nvSpPr>
        <p:spPr>
          <a:xfrm>
            <a:off x="8045061" y="2722089"/>
            <a:ext cx="904699" cy="213967"/>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68" name="Google Shape;6368;p868"/>
          <p:cNvSpPr/>
          <p:nvPr/>
        </p:nvSpPr>
        <p:spPr>
          <a:xfrm rot="-5397230">
            <a:off x="7728481" y="2675380"/>
            <a:ext cx="372300" cy="3075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nvGrpSpPr>
          <p:cNvPr id="6369" name="Google Shape;6369;p868"/>
          <p:cNvGrpSpPr/>
          <p:nvPr/>
        </p:nvGrpSpPr>
        <p:grpSpPr>
          <a:xfrm>
            <a:off x="8922271" y="3801441"/>
            <a:ext cx="1284643" cy="372391"/>
            <a:chOff x="1711050" y="2677195"/>
            <a:chExt cx="963507" cy="279300"/>
          </a:xfrm>
        </p:grpSpPr>
        <p:sp>
          <p:nvSpPr>
            <p:cNvPr id="6370" name="Google Shape;6370;p868"/>
            <p:cNvSpPr/>
            <p:nvPr/>
          </p:nvSpPr>
          <p:spPr>
            <a:xfrm>
              <a:off x="1711050" y="2737000"/>
              <a:ext cx="737651" cy="160475"/>
            </a:xfrm>
            <a:custGeom>
              <a:avLst/>
              <a:gdLst/>
              <a:ahLst/>
              <a:cxnLst/>
              <a:rect l="l" t="t" r="r" b="b"/>
              <a:pathLst>
                <a:path w="790" h="91" extrusionOk="0">
                  <a:moveTo>
                    <a:pt x="790" y="0"/>
                  </a:moveTo>
                  <a:lnTo>
                    <a:pt x="0" y="0"/>
                  </a:lnTo>
                  <a:lnTo>
                    <a:pt x="0" y="91"/>
                  </a:lnTo>
                  <a:lnTo>
                    <a:pt x="790" y="91"/>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1" name="Google Shape;6371;p868"/>
            <p:cNvSpPr/>
            <p:nvPr/>
          </p:nvSpPr>
          <p:spPr>
            <a:xfrm rot="5403693">
              <a:off x="2419407" y="2701495"/>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372" name="Google Shape;6372;p868"/>
          <p:cNvGrpSpPr/>
          <p:nvPr/>
        </p:nvGrpSpPr>
        <p:grpSpPr>
          <a:xfrm>
            <a:off x="9659454" y="2651772"/>
            <a:ext cx="1189000" cy="372391"/>
            <a:chOff x="2235454" y="1814393"/>
            <a:chExt cx="891772" cy="279300"/>
          </a:xfrm>
        </p:grpSpPr>
        <p:sp>
          <p:nvSpPr>
            <p:cNvPr id="6373" name="Google Shape;6373;p868"/>
            <p:cNvSpPr/>
            <p:nvPr/>
          </p:nvSpPr>
          <p:spPr>
            <a:xfrm>
              <a:off x="2448702" y="1873800"/>
              <a:ext cx="678524" cy="160475"/>
            </a:xfrm>
            <a:custGeom>
              <a:avLst/>
              <a:gdLst/>
              <a:ahLst/>
              <a:cxnLst/>
              <a:rect l="l" t="t" r="r" b="b"/>
              <a:pathLst>
                <a:path w="789" h="91" extrusionOk="0">
                  <a:moveTo>
                    <a:pt x="789" y="91"/>
                  </a:moveTo>
                  <a:lnTo>
                    <a:pt x="0" y="91"/>
                  </a:lnTo>
                  <a:lnTo>
                    <a:pt x="0" y="0"/>
                  </a:lnTo>
                  <a:lnTo>
                    <a:pt x="789" y="0"/>
                  </a:ln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4" name="Google Shape;6374;p868"/>
            <p:cNvSpPr/>
            <p:nvPr/>
          </p:nvSpPr>
          <p:spPr>
            <a:xfrm rot="-5396307">
              <a:off x="2211304" y="1838693"/>
              <a:ext cx="279300" cy="230700"/>
            </a:xfrm>
            <a:prstGeom prst="triangle">
              <a:avLst>
                <a:gd name="adj" fmla="val 50000"/>
              </a:avLst>
            </a:prstGeom>
            <a:solidFill>
              <a:srgbClr val="E6E6E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6375" name="Google Shape;6375;p868"/>
          <p:cNvSpPr/>
          <p:nvPr/>
        </p:nvSpPr>
        <p:spPr>
          <a:xfrm>
            <a:off x="8230332" y="2726994"/>
            <a:ext cx="1369779" cy="1369370"/>
          </a:xfrm>
          <a:custGeom>
            <a:avLst/>
            <a:gdLst/>
            <a:ahLst/>
            <a:cxnLst/>
            <a:rect l="l" t="t" r="r" b="b"/>
            <a:pathLst>
              <a:path w="577" h="577" extrusionOk="0">
                <a:moveTo>
                  <a:pt x="289" y="486"/>
                </a:moveTo>
                <a:cubicBezTo>
                  <a:pt x="179" y="486"/>
                  <a:pt x="90" y="397"/>
                  <a:pt x="90" y="289"/>
                </a:cubicBezTo>
                <a:cubicBezTo>
                  <a:pt x="90" y="179"/>
                  <a:pt x="179" y="91"/>
                  <a:pt x="289" y="91"/>
                </a:cubicBezTo>
                <a:cubicBezTo>
                  <a:pt x="398" y="91"/>
                  <a:pt x="486" y="179"/>
                  <a:pt x="486" y="289"/>
                </a:cubicBezTo>
                <a:cubicBezTo>
                  <a:pt x="486" y="397"/>
                  <a:pt x="398" y="486"/>
                  <a:pt x="289" y="486"/>
                </a:cubicBezTo>
                <a:close/>
                <a:moveTo>
                  <a:pt x="289" y="0"/>
                </a:moveTo>
                <a:cubicBezTo>
                  <a:pt x="129" y="0"/>
                  <a:pt x="0" y="129"/>
                  <a:pt x="0" y="289"/>
                </a:cubicBezTo>
                <a:cubicBezTo>
                  <a:pt x="0" y="447"/>
                  <a:pt x="129" y="577"/>
                  <a:pt x="289" y="577"/>
                </a:cubicBezTo>
                <a:cubicBezTo>
                  <a:pt x="447" y="577"/>
                  <a:pt x="577" y="447"/>
                  <a:pt x="577" y="289"/>
                </a:cubicBezTo>
                <a:cubicBezTo>
                  <a:pt x="577" y="129"/>
                  <a:pt x="447" y="0"/>
                  <a:pt x="289" y="0"/>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6" name="Google Shape;6376;p868"/>
          <p:cNvSpPr/>
          <p:nvPr/>
        </p:nvSpPr>
        <p:spPr>
          <a:xfrm>
            <a:off x="10106643" y="2726994"/>
            <a:ext cx="1367401" cy="1369370"/>
          </a:xfrm>
          <a:custGeom>
            <a:avLst/>
            <a:gdLst/>
            <a:ahLst/>
            <a:cxnLst/>
            <a:rect l="l" t="t" r="r" b="b"/>
            <a:pathLst>
              <a:path w="576" h="577" extrusionOk="0">
                <a:moveTo>
                  <a:pt x="486" y="289"/>
                </a:moveTo>
                <a:cubicBezTo>
                  <a:pt x="486" y="397"/>
                  <a:pt x="397" y="486"/>
                  <a:pt x="289" y="486"/>
                </a:cubicBezTo>
                <a:cubicBezTo>
                  <a:pt x="179" y="486"/>
                  <a:pt x="91" y="397"/>
                  <a:pt x="91" y="289"/>
                </a:cubicBezTo>
                <a:cubicBezTo>
                  <a:pt x="91" y="179"/>
                  <a:pt x="179" y="91"/>
                  <a:pt x="289" y="91"/>
                </a:cubicBezTo>
                <a:cubicBezTo>
                  <a:pt x="397" y="91"/>
                  <a:pt x="486" y="179"/>
                  <a:pt x="486" y="289"/>
                </a:cubicBezTo>
                <a:close/>
                <a:moveTo>
                  <a:pt x="576" y="289"/>
                </a:moveTo>
                <a:cubicBezTo>
                  <a:pt x="576" y="129"/>
                  <a:pt x="447" y="0"/>
                  <a:pt x="289" y="0"/>
                </a:cubicBezTo>
                <a:cubicBezTo>
                  <a:pt x="129" y="0"/>
                  <a:pt x="0" y="129"/>
                  <a:pt x="0" y="289"/>
                </a:cubicBezTo>
                <a:cubicBezTo>
                  <a:pt x="0" y="447"/>
                  <a:pt x="129" y="577"/>
                  <a:pt x="289" y="577"/>
                </a:cubicBezTo>
                <a:cubicBezTo>
                  <a:pt x="447" y="577"/>
                  <a:pt x="576" y="447"/>
                  <a:pt x="576" y="289"/>
                </a:cubicBezTo>
                <a:close/>
              </a:path>
            </a:pathLst>
          </a:custGeom>
          <a:solidFill>
            <a:srgbClr val="E6E6E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77" name="Google Shape;6377;p868"/>
          <p:cNvSpPr/>
          <p:nvPr/>
        </p:nvSpPr>
        <p:spPr>
          <a:xfrm>
            <a:off x="8355467" y="2857233"/>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78" name="Google Shape;6378;p868"/>
          <p:cNvSpPr/>
          <p:nvPr/>
        </p:nvSpPr>
        <p:spPr>
          <a:xfrm>
            <a:off x="10225950" y="2847767"/>
            <a:ext cx="1127100" cy="1127100"/>
          </a:xfrm>
          <a:prstGeom prst="ellipse">
            <a:avLst/>
          </a:prstGeom>
          <a:no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6379" name="Google Shape;6379;p868"/>
          <p:cNvSpPr/>
          <p:nvPr/>
        </p:nvSpPr>
        <p:spPr>
          <a:xfrm>
            <a:off x="8508568" y="3005147"/>
            <a:ext cx="813305" cy="815441"/>
          </a:xfrm>
          <a:custGeom>
            <a:avLst/>
            <a:gdLst/>
            <a:ahLst/>
            <a:cxnLst/>
            <a:rect l="l" t="t" r="r" b="b"/>
            <a:pathLst>
              <a:path w="343" h="344" extrusionOk="0">
                <a:moveTo>
                  <a:pt x="343" y="172"/>
                </a:moveTo>
                <a:cubicBezTo>
                  <a:pt x="343" y="267"/>
                  <a:pt x="267" y="344"/>
                  <a:pt x="172" y="344"/>
                </a:cubicBezTo>
                <a:cubicBezTo>
                  <a:pt x="77" y="344"/>
                  <a:pt x="0" y="267"/>
                  <a:pt x="0" y="172"/>
                </a:cubicBezTo>
                <a:cubicBezTo>
                  <a:pt x="0" y="78"/>
                  <a:pt x="77" y="0"/>
                  <a:pt x="172" y="0"/>
                </a:cubicBezTo>
                <a:cubicBezTo>
                  <a:pt x="267" y="0"/>
                  <a:pt x="343" y="78"/>
                  <a:pt x="343" y="172"/>
                </a:cubicBezTo>
                <a:close/>
              </a:path>
            </a:pathLst>
          </a:custGeom>
          <a:solidFill>
            <a:srgbClr val="72CE9B"/>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sp>
        <p:nvSpPr>
          <p:cNvPr id="6380" name="Google Shape;6380;p868"/>
          <p:cNvSpPr/>
          <p:nvPr/>
        </p:nvSpPr>
        <p:spPr>
          <a:xfrm>
            <a:off x="10384886" y="3005147"/>
            <a:ext cx="815683" cy="815441"/>
          </a:xfrm>
          <a:custGeom>
            <a:avLst/>
            <a:gdLst/>
            <a:ahLst/>
            <a:cxnLst/>
            <a:rect l="l" t="t" r="r" b="b"/>
            <a:pathLst>
              <a:path w="344" h="344" extrusionOk="0">
                <a:moveTo>
                  <a:pt x="344" y="172"/>
                </a:moveTo>
                <a:cubicBezTo>
                  <a:pt x="344" y="78"/>
                  <a:pt x="267" y="0"/>
                  <a:pt x="172" y="0"/>
                </a:cubicBezTo>
                <a:cubicBezTo>
                  <a:pt x="77" y="0"/>
                  <a:pt x="0" y="78"/>
                  <a:pt x="0" y="172"/>
                </a:cubicBezTo>
                <a:cubicBezTo>
                  <a:pt x="0" y="267"/>
                  <a:pt x="77" y="344"/>
                  <a:pt x="172" y="344"/>
                </a:cubicBezTo>
                <a:cubicBezTo>
                  <a:pt x="267" y="344"/>
                  <a:pt x="344" y="267"/>
                  <a:pt x="344" y="172"/>
                </a:cubicBezTo>
                <a:close/>
              </a:path>
            </a:pathLst>
          </a:custGeom>
          <a:solidFill>
            <a:srgbClr val="FFB549"/>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6381" name="Google Shape;6381;p868"/>
          <p:cNvPicPr preferRelativeResize="0"/>
          <p:nvPr/>
        </p:nvPicPr>
        <p:blipFill rotWithShape="1">
          <a:blip r:embed="rId6">
            <a:alphaModFix/>
          </a:blip>
          <a:srcRect/>
          <a:stretch/>
        </p:blipFill>
        <p:spPr>
          <a:xfrm>
            <a:off x="8633042" y="3122840"/>
            <a:ext cx="577071" cy="577073"/>
          </a:xfrm>
          <a:prstGeom prst="rect">
            <a:avLst/>
          </a:prstGeom>
          <a:noFill/>
          <a:ln>
            <a:noFill/>
          </a:ln>
        </p:spPr>
      </p:pic>
      <p:pic>
        <p:nvPicPr>
          <p:cNvPr id="6382" name="Google Shape;6382;p868"/>
          <p:cNvPicPr preferRelativeResize="0"/>
          <p:nvPr/>
        </p:nvPicPr>
        <p:blipFill>
          <a:blip r:embed="rId7">
            <a:alphaModFix/>
          </a:blip>
          <a:stretch>
            <a:fillRect/>
          </a:stretch>
        </p:blipFill>
        <p:spPr>
          <a:xfrm>
            <a:off x="10605082" y="3225255"/>
            <a:ext cx="372231" cy="372232"/>
          </a:xfrm>
          <a:prstGeom prst="rect">
            <a:avLst/>
          </a:prstGeom>
          <a:noFill/>
          <a:ln>
            <a:noFill/>
          </a:ln>
        </p:spPr>
      </p:pic>
      <p:cxnSp>
        <p:nvCxnSpPr>
          <p:cNvPr id="6383" name="Google Shape;6383;p868"/>
          <p:cNvCxnSpPr/>
          <p:nvPr/>
        </p:nvCxnSpPr>
        <p:spPr>
          <a:xfrm rot="10800000" flipH="1">
            <a:off x="8926433" y="3961117"/>
            <a:ext cx="1116300" cy="12300"/>
          </a:xfrm>
          <a:prstGeom prst="straightConnector1">
            <a:avLst/>
          </a:prstGeom>
          <a:noFill/>
          <a:ln w="9525" cap="flat" cmpd="sng">
            <a:solidFill>
              <a:schemeClr val="lt1"/>
            </a:solidFill>
            <a:prstDash val="solid"/>
            <a:round/>
            <a:headEnd type="none" w="med" len="med"/>
            <a:tailEnd type="triangle" w="med" len="med"/>
          </a:ln>
        </p:spPr>
      </p:cxnSp>
      <p:cxnSp>
        <p:nvCxnSpPr>
          <p:cNvPr id="6384" name="Google Shape;6384;p868"/>
          <p:cNvCxnSpPr/>
          <p:nvPr/>
        </p:nvCxnSpPr>
        <p:spPr>
          <a:xfrm rot="10800000">
            <a:off x="7934783" y="2859112"/>
            <a:ext cx="864900" cy="0"/>
          </a:xfrm>
          <a:prstGeom prst="straightConnector1">
            <a:avLst/>
          </a:prstGeom>
          <a:noFill/>
          <a:ln w="9525" cap="flat" cmpd="sng">
            <a:solidFill>
              <a:schemeClr val="lt1"/>
            </a:solidFill>
            <a:prstDash val="dash"/>
            <a:round/>
            <a:headEnd type="none" w="med" len="med"/>
            <a:tailEnd type="triangle" w="med" len="med"/>
          </a:ln>
        </p:spPr>
      </p:cxnSp>
      <p:cxnSp>
        <p:nvCxnSpPr>
          <p:cNvPr id="6385" name="Google Shape;6385;p868"/>
          <p:cNvCxnSpPr/>
          <p:nvPr/>
        </p:nvCxnSpPr>
        <p:spPr>
          <a:xfrm rot="10800000">
            <a:off x="9821533" y="2851045"/>
            <a:ext cx="864900" cy="0"/>
          </a:xfrm>
          <a:prstGeom prst="straightConnector1">
            <a:avLst/>
          </a:prstGeom>
          <a:noFill/>
          <a:ln w="9525" cap="flat" cmpd="sng">
            <a:solidFill>
              <a:schemeClr val="lt1"/>
            </a:solidFill>
            <a:prstDash val="dash"/>
            <a:round/>
            <a:headEnd type="none" w="med" len="med"/>
            <a:tailEnd type="triangle" w="med" len="med"/>
          </a:ln>
        </p:spPr>
      </p:cxnSp>
      <p:sp>
        <p:nvSpPr>
          <p:cNvPr id="6386" name="Google Shape;6386;p868"/>
          <p:cNvSpPr txBox="1"/>
          <p:nvPr/>
        </p:nvSpPr>
        <p:spPr>
          <a:xfrm>
            <a:off x="1381875" y="5047525"/>
            <a:ext cx="9880500" cy="539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i="1"/>
              <a:t>Apply insights from behavioural science to generate </a:t>
            </a:r>
            <a:endParaRPr sz="2400" i="1"/>
          </a:p>
          <a:p>
            <a:pPr marL="0" lvl="0" indent="0" algn="ctr" rtl="0">
              <a:spcBef>
                <a:spcPts val="0"/>
              </a:spcBef>
              <a:spcAft>
                <a:spcPts val="0"/>
              </a:spcAft>
              <a:buNone/>
            </a:pPr>
            <a:r>
              <a:rPr lang="en-GB" sz="2400" i="1"/>
              <a:t>solutions that will encourage the target behaviour.</a:t>
            </a:r>
            <a:endParaRPr sz="2400" i="1"/>
          </a:p>
        </p:txBody>
      </p:sp>
      <p:sp>
        <p:nvSpPr>
          <p:cNvPr id="6387" name="Google Shape;6387;p868"/>
          <p:cNvSpPr txBox="1"/>
          <p:nvPr/>
        </p:nvSpPr>
        <p:spPr>
          <a:xfrm>
            <a:off x="1305675" y="1527850"/>
            <a:ext cx="18321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TARGET</a:t>
            </a:r>
            <a:endParaRPr sz="1900">
              <a:latin typeface="Arial Black"/>
              <a:ea typeface="Arial Black"/>
              <a:cs typeface="Arial Black"/>
              <a:sym typeface="Arial Black"/>
            </a:endParaRPr>
          </a:p>
        </p:txBody>
      </p:sp>
      <p:sp>
        <p:nvSpPr>
          <p:cNvPr id="6388" name="Google Shape;6388;p868"/>
          <p:cNvSpPr txBox="1"/>
          <p:nvPr/>
        </p:nvSpPr>
        <p:spPr>
          <a:xfrm>
            <a:off x="2972925" y="1570463"/>
            <a:ext cx="19575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EXPLORE</a:t>
            </a:r>
            <a:endParaRPr sz="1900">
              <a:latin typeface="Arial Black"/>
              <a:ea typeface="Arial Black"/>
              <a:cs typeface="Arial Black"/>
              <a:sym typeface="Arial Black"/>
            </a:endParaRPr>
          </a:p>
        </p:txBody>
      </p:sp>
      <p:sp>
        <p:nvSpPr>
          <p:cNvPr id="6389" name="Google Shape;6389;p868"/>
          <p:cNvSpPr txBox="1"/>
          <p:nvPr/>
        </p:nvSpPr>
        <p:spPr>
          <a:xfrm>
            <a:off x="5108175" y="1570475"/>
            <a:ext cx="239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2400">
                <a:latin typeface="Arial Black"/>
                <a:ea typeface="Arial Black"/>
                <a:cs typeface="Arial Black"/>
                <a:sym typeface="Arial Black"/>
              </a:rPr>
              <a:t>SOLUTION</a:t>
            </a:r>
            <a:endParaRPr sz="2400">
              <a:latin typeface="Arial Black"/>
              <a:ea typeface="Arial Black"/>
              <a:cs typeface="Arial Black"/>
              <a:sym typeface="Arial Black"/>
            </a:endParaRPr>
          </a:p>
        </p:txBody>
      </p:sp>
      <p:sp>
        <p:nvSpPr>
          <p:cNvPr id="6390" name="Google Shape;6390;p868"/>
          <p:cNvSpPr txBox="1"/>
          <p:nvPr/>
        </p:nvSpPr>
        <p:spPr>
          <a:xfrm>
            <a:off x="7832075" y="1589220"/>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TRIAL</a:t>
            </a:r>
            <a:endParaRPr sz="1900">
              <a:latin typeface="Arial Black"/>
              <a:ea typeface="Arial Black"/>
              <a:cs typeface="Arial Black"/>
              <a:sym typeface="Arial Black"/>
            </a:endParaRPr>
          </a:p>
        </p:txBody>
      </p:sp>
      <p:sp>
        <p:nvSpPr>
          <p:cNvPr id="6391" name="Google Shape;6391;p868"/>
          <p:cNvSpPr txBox="1"/>
          <p:nvPr/>
        </p:nvSpPr>
        <p:spPr>
          <a:xfrm>
            <a:off x="9547413" y="1591295"/>
            <a:ext cx="1220700" cy="3411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GB" sz="1900">
                <a:latin typeface="Arial Black"/>
                <a:ea typeface="Arial Black"/>
                <a:cs typeface="Arial Black"/>
                <a:sym typeface="Arial Black"/>
              </a:rPr>
              <a:t>SCALE</a:t>
            </a:r>
            <a:endParaRPr sz="1900">
              <a:latin typeface="Arial Black"/>
              <a:ea typeface="Arial Black"/>
              <a:cs typeface="Arial Black"/>
              <a:sym typeface="Arial Black"/>
            </a:endParaRPr>
          </a:p>
        </p:txBody>
      </p:sp>
      <p:sp>
        <p:nvSpPr>
          <p:cNvPr id="6392" name="Google Shape;6392;p868"/>
          <p:cNvSpPr txBox="1"/>
          <p:nvPr/>
        </p:nvSpPr>
        <p:spPr>
          <a:xfrm rot="-5400000">
            <a:off x="-31008" y="3095551"/>
            <a:ext cx="1465500" cy="4020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Clr>
                <a:srgbClr val="000000"/>
              </a:buClr>
              <a:buSzPts val="1500"/>
              <a:buFont typeface="Arial"/>
              <a:buNone/>
            </a:pPr>
            <a:r>
              <a:rPr lang="en-GB" sz="2400">
                <a:solidFill>
                  <a:srgbClr val="1899D6"/>
                </a:solidFill>
                <a:latin typeface="Arial Black"/>
                <a:ea typeface="Arial Black"/>
                <a:cs typeface="Arial Black"/>
                <a:sym typeface="Arial Black"/>
              </a:rPr>
              <a:t>Phases</a:t>
            </a:r>
            <a:endParaRPr sz="2400">
              <a:solidFill>
                <a:srgbClr val="1E99D5"/>
              </a:solidFill>
              <a:latin typeface="Arial Black"/>
              <a:ea typeface="Arial Black"/>
              <a:cs typeface="Arial Black"/>
              <a:sym typeface="Arial Black"/>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64"/>
        <p:cNvGrpSpPr/>
        <p:nvPr/>
      </p:nvGrpSpPr>
      <p:grpSpPr>
        <a:xfrm>
          <a:off x="0" y="0"/>
          <a:ext cx="0" cy="0"/>
          <a:chOff x="0" y="0"/>
          <a:chExt cx="0" cy="0"/>
        </a:xfrm>
      </p:grpSpPr>
      <p:sp>
        <p:nvSpPr>
          <p:cNvPr id="10265" name="Google Shape;10265;p1040"/>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Analyse the types of intervention available</a:t>
            </a:r>
            <a:endParaRPr/>
          </a:p>
        </p:txBody>
      </p:sp>
      <p:pic>
        <p:nvPicPr>
          <p:cNvPr id="10266" name="Google Shape;10266;p1040"/>
          <p:cNvPicPr preferRelativeResize="0"/>
          <p:nvPr/>
        </p:nvPicPr>
        <p:blipFill>
          <a:blip r:embed="rId3">
            <a:alphaModFix/>
          </a:blip>
          <a:stretch>
            <a:fillRect/>
          </a:stretch>
        </p:blipFill>
        <p:spPr>
          <a:xfrm>
            <a:off x="415591" y="346061"/>
            <a:ext cx="1624425" cy="1502875"/>
          </a:xfrm>
          <a:prstGeom prst="rect">
            <a:avLst/>
          </a:prstGeom>
          <a:noFill/>
          <a:ln>
            <a:noFill/>
          </a:ln>
        </p:spPr>
      </p:pic>
      <p:grpSp>
        <p:nvGrpSpPr>
          <p:cNvPr id="10267" name="Google Shape;10267;p1040"/>
          <p:cNvGrpSpPr/>
          <p:nvPr/>
        </p:nvGrpSpPr>
        <p:grpSpPr>
          <a:xfrm>
            <a:off x="415683" y="341843"/>
            <a:ext cx="1678715" cy="1491063"/>
            <a:chOff x="1995940" y="4911775"/>
            <a:chExt cx="641000" cy="618775"/>
          </a:xfrm>
        </p:grpSpPr>
        <p:sp>
          <p:nvSpPr>
            <p:cNvPr id="10268" name="Google Shape;10268;p1040"/>
            <p:cNvSpPr/>
            <p:nvPr/>
          </p:nvSpPr>
          <p:spPr>
            <a:xfrm>
              <a:off x="1995940" y="4911775"/>
              <a:ext cx="641000" cy="618775"/>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0269" name="Google Shape;10269;p1040"/>
            <p:cNvPicPr preferRelativeResize="0"/>
            <p:nvPr/>
          </p:nvPicPr>
          <p:blipFill rotWithShape="1">
            <a:blip r:embed="rId4">
              <a:alphaModFix/>
            </a:blip>
            <a:srcRect/>
            <a:stretch/>
          </p:blipFill>
          <p:spPr>
            <a:xfrm>
              <a:off x="2087483" y="5001276"/>
              <a:ext cx="454814" cy="437514"/>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73"/>
        <p:cNvGrpSpPr/>
        <p:nvPr/>
      </p:nvGrpSpPr>
      <p:grpSpPr>
        <a:xfrm>
          <a:off x="0" y="0"/>
          <a:ext cx="0" cy="0"/>
          <a:chOff x="0" y="0"/>
          <a:chExt cx="0" cy="0"/>
        </a:xfrm>
      </p:grpSpPr>
      <p:sp>
        <p:nvSpPr>
          <p:cNvPr id="10274" name="Google Shape;10274;p1041"/>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What types of intervention are available to you?</a:t>
            </a:r>
            <a:endParaRPr sz="3200"/>
          </a:p>
        </p:txBody>
      </p:sp>
      <p:sp>
        <p:nvSpPr>
          <p:cNvPr id="10275" name="Google Shape;10275;p1041"/>
          <p:cNvSpPr txBox="1"/>
          <p:nvPr/>
        </p:nvSpPr>
        <p:spPr>
          <a:xfrm>
            <a:off x="426150" y="1493625"/>
            <a:ext cx="11664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2400">
                <a:solidFill>
                  <a:schemeClr val="dk1"/>
                </a:solidFill>
              </a:rPr>
              <a:t>Some key interventions where a behavioural insights approach can be applied.</a:t>
            </a:r>
            <a:endParaRPr sz="2400" b="0" i="1" u="none" strike="noStrike" cap="none">
              <a:solidFill>
                <a:schemeClr val="dk1"/>
              </a:solidFill>
              <a:latin typeface="Arial"/>
              <a:ea typeface="Arial"/>
              <a:cs typeface="Arial"/>
              <a:sym typeface="Arial"/>
            </a:endParaRPr>
          </a:p>
        </p:txBody>
      </p:sp>
      <p:sp>
        <p:nvSpPr>
          <p:cNvPr id="10276" name="Google Shape;10276;p1041"/>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0277" name="Google Shape;10277;p1041"/>
          <p:cNvSpPr/>
          <p:nvPr/>
        </p:nvSpPr>
        <p:spPr>
          <a:xfrm>
            <a:off x="426025" y="2246250"/>
            <a:ext cx="2159100" cy="3996600"/>
          </a:xfrm>
          <a:prstGeom prst="rect">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1041"/>
          <p:cNvSpPr/>
          <p:nvPr/>
        </p:nvSpPr>
        <p:spPr>
          <a:xfrm>
            <a:off x="2711835" y="2246250"/>
            <a:ext cx="2159100" cy="39966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1041"/>
          <p:cNvSpPr/>
          <p:nvPr/>
        </p:nvSpPr>
        <p:spPr>
          <a:xfrm>
            <a:off x="4997645" y="2246250"/>
            <a:ext cx="2159100" cy="3996600"/>
          </a:xfrm>
          <a:prstGeom prst="rect">
            <a:avLst/>
          </a:prstGeom>
          <a:solidFill>
            <a:schemeClr val="accen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1041"/>
          <p:cNvSpPr/>
          <p:nvPr/>
        </p:nvSpPr>
        <p:spPr>
          <a:xfrm>
            <a:off x="7283455" y="2246250"/>
            <a:ext cx="2159100" cy="3996600"/>
          </a:xfrm>
          <a:prstGeom prst="rect">
            <a:avLst/>
          </a:prstGeom>
          <a:solidFill>
            <a:srgbClr val="72CE9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1041"/>
          <p:cNvSpPr/>
          <p:nvPr/>
        </p:nvSpPr>
        <p:spPr>
          <a:xfrm>
            <a:off x="9569265" y="2246250"/>
            <a:ext cx="2159100" cy="3996600"/>
          </a:xfrm>
          <a:prstGeom prst="rect">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1041"/>
          <p:cNvSpPr txBox="1"/>
          <p:nvPr/>
        </p:nvSpPr>
        <p:spPr>
          <a:xfrm>
            <a:off x="732004" y="379815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a:solidFill>
                  <a:srgbClr val="FFFFFF"/>
                </a:solidFill>
                <a:latin typeface="Arial"/>
                <a:ea typeface="Arial"/>
                <a:cs typeface="Arial"/>
                <a:sym typeface="Arial"/>
              </a:rPr>
              <a:t>Information Provision</a:t>
            </a:r>
            <a:endParaRPr sz="1800" b="1">
              <a:solidFill>
                <a:srgbClr val="FFFFFF"/>
              </a:solidFill>
            </a:endParaRPr>
          </a:p>
        </p:txBody>
      </p:sp>
      <p:sp>
        <p:nvSpPr>
          <p:cNvPr id="10283" name="Google Shape;10283;p1041"/>
          <p:cNvSpPr txBox="1"/>
          <p:nvPr/>
        </p:nvSpPr>
        <p:spPr>
          <a:xfrm>
            <a:off x="589054" y="46516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change the information provided to tell people how to perform a behaviour or why they should perform a behaviour?</a:t>
            </a:r>
            <a:endParaRPr>
              <a:solidFill>
                <a:srgbClr val="FFFFFF"/>
              </a:solidFill>
            </a:endParaRPr>
          </a:p>
        </p:txBody>
      </p:sp>
      <p:sp>
        <p:nvSpPr>
          <p:cNvPr id="10284" name="Google Shape;10284;p1041"/>
          <p:cNvSpPr txBox="1"/>
          <p:nvPr/>
        </p:nvSpPr>
        <p:spPr>
          <a:xfrm>
            <a:off x="289333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10285" name="Google Shape;10285;p1041"/>
          <p:cNvSpPr txBox="1"/>
          <p:nvPr/>
        </p:nvSpPr>
        <p:spPr>
          <a:xfrm>
            <a:off x="5066495" y="379815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10286" name="Google Shape;10286;p1041"/>
          <p:cNvSpPr txBox="1"/>
          <p:nvPr/>
        </p:nvSpPr>
        <p:spPr>
          <a:xfrm>
            <a:off x="746495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10287" name="Google Shape;10287;p1041"/>
          <p:cNvSpPr txBox="1"/>
          <p:nvPr/>
        </p:nvSpPr>
        <p:spPr>
          <a:xfrm>
            <a:off x="9923865" y="379815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a:t>
            </a:r>
            <a:endParaRPr sz="1800" b="1">
              <a:solidFill>
                <a:srgbClr val="0098DB"/>
              </a:solidFill>
            </a:endParaRPr>
          </a:p>
        </p:txBody>
      </p:sp>
      <p:sp>
        <p:nvSpPr>
          <p:cNvPr id="10288" name="Google Shape;10288;p1041"/>
          <p:cNvSpPr txBox="1"/>
          <p:nvPr/>
        </p:nvSpPr>
        <p:spPr>
          <a:xfrm>
            <a:off x="7416805" y="46516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change the costs or benefits that incentivise or motivate a behaviour?</a:t>
            </a:r>
            <a:endParaRPr>
              <a:solidFill>
                <a:srgbClr val="FFFFFF"/>
              </a:solidFill>
            </a:endParaRPr>
          </a:p>
        </p:txBody>
      </p:sp>
      <p:sp>
        <p:nvSpPr>
          <p:cNvPr id="10289" name="Google Shape;10289;p1041"/>
          <p:cNvSpPr txBox="1"/>
          <p:nvPr/>
        </p:nvSpPr>
        <p:spPr>
          <a:xfrm>
            <a:off x="9702615" y="4651650"/>
            <a:ext cx="1892400" cy="1623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600"/>
              </a:spcAft>
              <a:buNone/>
            </a:pPr>
            <a:r>
              <a:rPr lang="en-GB">
                <a:solidFill>
                  <a:srgbClr val="FFFFFF"/>
                </a:solidFill>
              </a:rPr>
              <a:t>Can you change the fundamental rules that govern the behaviour, such as regulations, laws, or policies?</a:t>
            </a:r>
            <a:endParaRPr>
              <a:solidFill>
                <a:srgbClr val="FFFFFF"/>
              </a:solidFill>
            </a:endParaRPr>
          </a:p>
        </p:txBody>
      </p:sp>
      <p:pic>
        <p:nvPicPr>
          <p:cNvPr id="10290" name="Google Shape;10290;p1041"/>
          <p:cNvPicPr preferRelativeResize="0"/>
          <p:nvPr/>
        </p:nvPicPr>
        <p:blipFill rotWithShape="1">
          <a:blip r:embed="rId3">
            <a:alphaModFix/>
          </a:blip>
          <a:srcRect l="13465" t="10540" r="13193" b="11499"/>
          <a:stretch/>
        </p:blipFill>
        <p:spPr>
          <a:xfrm>
            <a:off x="839425" y="2398650"/>
            <a:ext cx="1391649" cy="1237101"/>
          </a:xfrm>
          <a:prstGeom prst="rect">
            <a:avLst/>
          </a:prstGeom>
          <a:noFill/>
          <a:ln>
            <a:noFill/>
          </a:ln>
        </p:spPr>
      </p:pic>
      <p:grpSp>
        <p:nvGrpSpPr>
          <p:cNvPr id="10291" name="Google Shape;10291;p1041"/>
          <p:cNvGrpSpPr/>
          <p:nvPr/>
        </p:nvGrpSpPr>
        <p:grpSpPr>
          <a:xfrm>
            <a:off x="5514245" y="2425335"/>
            <a:ext cx="1125899" cy="1266337"/>
            <a:chOff x="4142250" y="1507975"/>
            <a:chExt cx="884376" cy="930651"/>
          </a:xfrm>
        </p:grpSpPr>
        <p:pic>
          <p:nvPicPr>
            <p:cNvPr id="10292" name="Google Shape;10292;p1041"/>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10293" name="Google Shape;10293;p1041"/>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10294" name="Google Shape;10294;p1041"/>
          <p:cNvGrpSpPr/>
          <p:nvPr/>
        </p:nvGrpSpPr>
        <p:grpSpPr>
          <a:xfrm>
            <a:off x="3014014" y="2398650"/>
            <a:ext cx="1554742" cy="1237099"/>
            <a:chOff x="2116050" y="1318275"/>
            <a:chExt cx="1221225" cy="1164000"/>
          </a:xfrm>
        </p:grpSpPr>
        <p:pic>
          <p:nvPicPr>
            <p:cNvPr id="10295" name="Google Shape;10295;p1041"/>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10296" name="Google Shape;10296;p1041"/>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10297" name="Google Shape;10297;p1041"/>
          <p:cNvPicPr preferRelativeResize="0"/>
          <p:nvPr/>
        </p:nvPicPr>
        <p:blipFill>
          <a:blip r:embed="rId8">
            <a:alphaModFix/>
          </a:blip>
          <a:stretch>
            <a:fillRect/>
          </a:stretch>
        </p:blipFill>
        <p:spPr>
          <a:xfrm>
            <a:off x="7595992" y="2398650"/>
            <a:ext cx="1534026" cy="1399500"/>
          </a:xfrm>
          <a:prstGeom prst="rect">
            <a:avLst/>
          </a:prstGeom>
          <a:noFill/>
          <a:ln>
            <a:noFill/>
          </a:ln>
        </p:spPr>
      </p:pic>
      <p:pic>
        <p:nvPicPr>
          <p:cNvPr id="10298" name="Google Shape;10298;p1041"/>
          <p:cNvPicPr preferRelativeResize="0"/>
          <p:nvPr/>
        </p:nvPicPr>
        <p:blipFill>
          <a:blip r:embed="rId9">
            <a:alphaModFix/>
          </a:blip>
          <a:stretch>
            <a:fillRect/>
          </a:stretch>
        </p:blipFill>
        <p:spPr>
          <a:xfrm>
            <a:off x="10015869" y="2398650"/>
            <a:ext cx="1265892" cy="1265892"/>
          </a:xfrm>
          <a:prstGeom prst="rect">
            <a:avLst/>
          </a:prstGeom>
          <a:noFill/>
          <a:ln>
            <a:noFill/>
          </a:ln>
        </p:spPr>
      </p:pic>
      <p:sp>
        <p:nvSpPr>
          <p:cNvPr id="10299" name="Google Shape;10299;p1041"/>
          <p:cNvSpPr txBox="1"/>
          <p:nvPr/>
        </p:nvSpPr>
        <p:spPr>
          <a:xfrm>
            <a:off x="2845185" y="46516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redesign  the environment in which decisions are made or space in which activities are completed?</a:t>
            </a:r>
            <a:endParaRPr>
              <a:solidFill>
                <a:srgbClr val="FFFFFF"/>
              </a:solidFill>
            </a:endParaRPr>
          </a:p>
        </p:txBody>
      </p:sp>
      <p:sp>
        <p:nvSpPr>
          <p:cNvPr id="10300" name="Google Shape;10300;p1041"/>
          <p:cNvSpPr txBox="1"/>
          <p:nvPr/>
        </p:nvSpPr>
        <p:spPr>
          <a:xfrm>
            <a:off x="5130995" y="4651650"/>
            <a:ext cx="1892400" cy="67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Can you redesign  the process people have to follow to perform a behaviour?</a:t>
            </a:r>
            <a:endParaRPr>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04"/>
        <p:cNvGrpSpPr/>
        <p:nvPr/>
      </p:nvGrpSpPr>
      <p:grpSpPr>
        <a:xfrm>
          <a:off x="0" y="0"/>
          <a:ext cx="0" cy="0"/>
          <a:chOff x="0" y="0"/>
          <a:chExt cx="0" cy="0"/>
        </a:xfrm>
      </p:grpSpPr>
      <p:sp>
        <p:nvSpPr>
          <p:cNvPr id="10305" name="Google Shape;10305;p1042"/>
          <p:cNvSpPr/>
          <p:nvPr/>
        </p:nvSpPr>
        <p:spPr>
          <a:xfrm>
            <a:off x="426025" y="2246250"/>
            <a:ext cx="2159100" cy="3996600"/>
          </a:xfrm>
          <a:prstGeom prst="rect">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1042"/>
          <p:cNvSpPr/>
          <p:nvPr/>
        </p:nvSpPr>
        <p:spPr>
          <a:xfrm>
            <a:off x="2711835" y="2246250"/>
            <a:ext cx="2159100" cy="39966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1042"/>
          <p:cNvSpPr/>
          <p:nvPr/>
        </p:nvSpPr>
        <p:spPr>
          <a:xfrm>
            <a:off x="4997645" y="2246250"/>
            <a:ext cx="2159100" cy="3996600"/>
          </a:xfrm>
          <a:prstGeom prst="rect">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p1042"/>
          <p:cNvSpPr/>
          <p:nvPr/>
        </p:nvSpPr>
        <p:spPr>
          <a:xfrm>
            <a:off x="7283455" y="2246250"/>
            <a:ext cx="2159100" cy="3996600"/>
          </a:xfrm>
          <a:prstGeom prst="rect">
            <a:avLst/>
          </a:prstGeom>
          <a:solidFill>
            <a:srgbClr val="72CE9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p1042"/>
          <p:cNvSpPr/>
          <p:nvPr/>
        </p:nvSpPr>
        <p:spPr>
          <a:xfrm>
            <a:off x="9569265" y="2246250"/>
            <a:ext cx="2159100" cy="3996600"/>
          </a:xfrm>
          <a:prstGeom prst="rect">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p1042"/>
          <p:cNvSpPr txBox="1"/>
          <p:nvPr/>
        </p:nvSpPr>
        <p:spPr>
          <a:xfrm>
            <a:off x="732004" y="379815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a:solidFill>
                  <a:srgbClr val="FFFFFF"/>
                </a:solidFill>
                <a:latin typeface="Arial"/>
                <a:ea typeface="Arial"/>
                <a:cs typeface="Arial"/>
                <a:sym typeface="Arial"/>
              </a:rPr>
              <a:t>Information Provision</a:t>
            </a:r>
            <a:endParaRPr sz="1800" b="1">
              <a:solidFill>
                <a:srgbClr val="FFFFFF"/>
              </a:solidFill>
            </a:endParaRPr>
          </a:p>
        </p:txBody>
      </p:sp>
      <p:sp>
        <p:nvSpPr>
          <p:cNvPr id="10311" name="Google Shape;10311;p1042"/>
          <p:cNvSpPr txBox="1"/>
          <p:nvPr/>
        </p:nvSpPr>
        <p:spPr>
          <a:xfrm>
            <a:off x="289333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10312" name="Google Shape;10312;p1042"/>
          <p:cNvSpPr txBox="1"/>
          <p:nvPr/>
        </p:nvSpPr>
        <p:spPr>
          <a:xfrm>
            <a:off x="5066495" y="379815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10313" name="Google Shape;10313;p1042"/>
          <p:cNvSpPr txBox="1"/>
          <p:nvPr/>
        </p:nvSpPr>
        <p:spPr>
          <a:xfrm>
            <a:off x="746495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10314" name="Google Shape;10314;p1042"/>
          <p:cNvSpPr txBox="1"/>
          <p:nvPr/>
        </p:nvSpPr>
        <p:spPr>
          <a:xfrm>
            <a:off x="9923865" y="379815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a:t>
            </a:r>
            <a:endParaRPr sz="1800" b="1">
              <a:solidFill>
                <a:srgbClr val="0098DB"/>
              </a:solidFill>
            </a:endParaRPr>
          </a:p>
        </p:txBody>
      </p:sp>
      <p:pic>
        <p:nvPicPr>
          <p:cNvPr id="10315" name="Google Shape;10315;p1042"/>
          <p:cNvPicPr preferRelativeResize="0"/>
          <p:nvPr/>
        </p:nvPicPr>
        <p:blipFill rotWithShape="1">
          <a:blip r:embed="rId3">
            <a:alphaModFix/>
          </a:blip>
          <a:srcRect l="13465" t="10540" r="13193" b="11499"/>
          <a:stretch/>
        </p:blipFill>
        <p:spPr>
          <a:xfrm>
            <a:off x="839425" y="2398650"/>
            <a:ext cx="1391649" cy="1237101"/>
          </a:xfrm>
          <a:prstGeom prst="rect">
            <a:avLst/>
          </a:prstGeom>
          <a:noFill/>
          <a:ln>
            <a:noFill/>
          </a:ln>
        </p:spPr>
      </p:pic>
      <p:grpSp>
        <p:nvGrpSpPr>
          <p:cNvPr id="10316" name="Google Shape;10316;p1042"/>
          <p:cNvGrpSpPr/>
          <p:nvPr/>
        </p:nvGrpSpPr>
        <p:grpSpPr>
          <a:xfrm>
            <a:off x="5514245" y="2425335"/>
            <a:ext cx="1125899" cy="1266337"/>
            <a:chOff x="4142250" y="1507975"/>
            <a:chExt cx="884376" cy="930651"/>
          </a:xfrm>
        </p:grpSpPr>
        <p:pic>
          <p:nvPicPr>
            <p:cNvPr id="10317" name="Google Shape;10317;p1042"/>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10318" name="Google Shape;10318;p1042"/>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10319" name="Google Shape;10319;p1042"/>
          <p:cNvGrpSpPr/>
          <p:nvPr/>
        </p:nvGrpSpPr>
        <p:grpSpPr>
          <a:xfrm>
            <a:off x="3014014" y="2398650"/>
            <a:ext cx="1554742" cy="1237099"/>
            <a:chOff x="2116050" y="1318275"/>
            <a:chExt cx="1221225" cy="1164000"/>
          </a:xfrm>
        </p:grpSpPr>
        <p:pic>
          <p:nvPicPr>
            <p:cNvPr id="10320" name="Google Shape;10320;p1042"/>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10321" name="Google Shape;10321;p1042"/>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10322" name="Google Shape;10322;p1042"/>
          <p:cNvPicPr preferRelativeResize="0"/>
          <p:nvPr/>
        </p:nvPicPr>
        <p:blipFill>
          <a:blip r:embed="rId8">
            <a:alphaModFix/>
          </a:blip>
          <a:stretch>
            <a:fillRect/>
          </a:stretch>
        </p:blipFill>
        <p:spPr>
          <a:xfrm>
            <a:off x="7595992" y="2398650"/>
            <a:ext cx="1534026" cy="1399500"/>
          </a:xfrm>
          <a:prstGeom prst="rect">
            <a:avLst/>
          </a:prstGeom>
          <a:noFill/>
          <a:ln>
            <a:noFill/>
          </a:ln>
        </p:spPr>
      </p:pic>
      <p:pic>
        <p:nvPicPr>
          <p:cNvPr id="10323" name="Google Shape;10323;p1042"/>
          <p:cNvPicPr preferRelativeResize="0"/>
          <p:nvPr/>
        </p:nvPicPr>
        <p:blipFill>
          <a:blip r:embed="rId9">
            <a:alphaModFix/>
          </a:blip>
          <a:stretch>
            <a:fillRect/>
          </a:stretch>
        </p:blipFill>
        <p:spPr>
          <a:xfrm>
            <a:off x="10015869" y="2398650"/>
            <a:ext cx="1265892" cy="1265892"/>
          </a:xfrm>
          <a:prstGeom prst="rect">
            <a:avLst/>
          </a:prstGeom>
          <a:noFill/>
          <a:ln>
            <a:noFill/>
          </a:ln>
        </p:spPr>
      </p:pic>
      <p:sp>
        <p:nvSpPr>
          <p:cNvPr id="10324" name="Google Shape;10324;p1042"/>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How can behavioural insights enhance these interventions?</a:t>
            </a:r>
            <a:endParaRPr sz="3200"/>
          </a:p>
        </p:txBody>
      </p:sp>
      <p:sp>
        <p:nvSpPr>
          <p:cNvPr id="10325" name="Google Shape;10325;p1042"/>
          <p:cNvSpPr txBox="1"/>
          <p:nvPr/>
        </p:nvSpPr>
        <p:spPr>
          <a:xfrm>
            <a:off x="426150" y="1493625"/>
            <a:ext cx="11664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2400">
                <a:solidFill>
                  <a:schemeClr val="dk1"/>
                </a:solidFill>
              </a:rPr>
              <a:t>Some examples of how a behavioural insights approach can be applied to these interventions.</a:t>
            </a:r>
            <a:endParaRPr sz="2400" b="0" i="1" u="none" strike="noStrike" cap="none">
              <a:solidFill>
                <a:schemeClr val="dk1"/>
              </a:solidFill>
              <a:latin typeface="Arial"/>
              <a:ea typeface="Arial"/>
              <a:cs typeface="Arial"/>
              <a:sym typeface="Arial"/>
            </a:endParaRPr>
          </a:p>
        </p:txBody>
      </p:sp>
      <p:sp>
        <p:nvSpPr>
          <p:cNvPr id="10326" name="Google Shape;10326;p1042"/>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0327" name="Google Shape;10327;p1042"/>
          <p:cNvSpPr txBox="1"/>
          <p:nvPr/>
        </p:nvSpPr>
        <p:spPr>
          <a:xfrm>
            <a:off x="589054" y="45754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Framing</a:t>
            </a:r>
            <a:endParaRPr>
              <a:solidFill>
                <a:srgbClr val="FFFFFF"/>
              </a:solidFill>
            </a:endParaRPr>
          </a:p>
          <a:p>
            <a:pPr marL="0" lvl="0" indent="0" algn="ctr" rtl="0">
              <a:spcBef>
                <a:spcPts val="600"/>
              </a:spcBef>
              <a:spcAft>
                <a:spcPts val="0"/>
              </a:spcAft>
              <a:buNone/>
            </a:pPr>
            <a:r>
              <a:rPr lang="en-GB">
                <a:solidFill>
                  <a:srgbClr val="FFFFFF"/>
                </a:solidFill>
              </a:rPr>
              <a:t>Social norms </a:t>
            </a:r>
            <a:endParaRPr>
              <a:solidFill>
                <a:srgbClr val="FFFFFF"/>
              </a:solidFill>
            </a:endParaRPr>
          </a:p>
          <a:p>
            <a:pPr marL="0" lvl="0" indent="0" algn="ctr" rtl="0">
              <a:spcBef>
                <a:spcPts val="600"/>
              </a:spcBef>
              <a:spcAft>
                <a:spcPts val="0"/>
              </a:spcAft>
              <a:buNone/>
            </a:pPr>
            <a:r>
              <a:rPr lang="en-GB">
                <a:solidFill>
                  <a:srgbClr val="FFFFFF"/>
                </a:solidFill>
              </a:rPr>
              <a:t>Influential messengers</a:t>
            </a:r>
            <a:endParaRPr>
              <a:solidFill>
                <a:srgbClr val="FFFFFF"/>
              </a:solidFill>
            </a:endParaRPr>
          </a:p>
          <a:p>
            <a:pPr marL="0" lvl="0" indent="0" algn="ctr" rtl="0">
              <a:spcBef>
                <a:spcPts val="600"/>
              </a:spcBef>
              <a:spcAft>
                <a:spcPts val="600"/>
              </a:spcAft>
              <a:buNone/>
            </a:pPr>
            <a:r>
              <a:rPr lang="en-GB">
                <a:solidFill>
                  <a:srgbClr val="FFFFFF"/>
                </a:solidFill>
              </a:rPr>
              <a:t>Salience </a:t>
            </a:r>
            <a:endParaRPr>
              <a:solidFill>
                <a:srgbClr val="FFFFFF"/>
              </a:solidFill>
            </a:endParaRPr>
          </a:p>
        </p:txBody>
      </p:sp>
      <p:sp>
        <p:nvSpPr>
          <p:cNvPr id="10328" name="Google Shape;10328;p1042"/>
          <p:cNvSpPr txBox="1"/>
          <p:nvPr/>
        </p:nvSpPr>
        <p:spPr>
          <a:xfrm>
            <a:off x="7364000" y="4575450"/>
            <a:ext cx="2021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Non-financial rewards </a:t>
            </a:r>
            <a:endParaRPr>
              <a:solidFill>
                <a:srgbClr val="FFFFFF"/>
              </a:solidFill>
            </a:endParaRPr>
          </a:p>
          <a:p>
            <a:pPr marL="0" lvl="0" indent="0" algn="ctr" rtl="0">
              <a:spcBef>
                <a:spcPts val="600"/>
              </a:spcBef>
              <a:spcAft>
                <a:spcPts val="0"/>
              </a:spcAft>
              <a:buNone/>
            </a:pPr>
            <a:r>
              <a:rPr lang="en-GB">
                <a:solidFill>
                  <a:srgbClr val="FFFFFF"/>
                </a:solidFill>
              </a:rPr>
              <a:t>Group Incentives </a:t>
            </a:r>
            <a:endParaRPr>
              <a:solidFill>
                <a:srgbClr val="FFFFFF"/>
              </a:solidFill>
            </a:endParaRPr>
          </a:p>
          <a:p>
            <a:pPr marL="0" lvl="0" indent="0" algn="ctr" rtl="0">
              <a:spcBef>
                <a:spcPts val="600"/>
              </a:spcBef>
              <a:spcAft>
                <a:spcPts val="0"/>
              </a:spcAft>
              <a:buNone/>
            </a:pPr>
            <a:r>
              <a:rPr lang="en-GB">
                <a:solidFill>
                  <a:srgbClr val="FFFFFF"/>
                </a:solidFill>
              </a:rPr>
              <a:t>Timing of Incentives</a:t>
            </a:r>
            <a:endParaRPr>
              <a:solidFill>
                <a:srgbClr val="FFFFFF"/>
              </a:solidFill>
            </a:endParaRPr>
          </a:p>
          <a:p>
            <a:pPr marL="0" lvl="0" indent="0" algn="ctr" rtl="0">
              <a:spcBef>
                <a:spcPts val="600"/>
              </a:spcBef>
              <a:spcAft>
                <a:spcPts val="0"/>
              </a:spcAft>
              <a:buNone/>
            </a:pPr>
            <a:r>
              <a:rPr lang="en-GB">
                <a:solidFill>
                  <a:srgbClr val="FFFFFF"/>
                </a:solidFill>
              </a:rPr>
              <a:t>Public signals of success</a:t>
            </a:r>
            <a:endParaRPr>
              <a:solidFill>
                <a:srgbClr val="FFFFFF"/>
              </a:solidFill>
            </a:endParaRPr>
          </a:p>
          <a:p>
            <a:pPr marL="0" lvl="0" indent="0" algn="ctr" rtl="0">
              <a:spcBef>
                <a:spcPts val="600"/>
              </a:spcBef>
              <a:spcAft>
                <a:spcPts val="600"/>
              </a:spcAft>
              <a:buNone/>
            </a:pPr>
            <a:r>
              <a:rPr lang="en-GB">
                <a:solidFill>
                  <a:srgbClr val="FFFFFF"/>
                </a:solidFill>
              </a:rPr>
              <a:t>Progression charts </a:t>
            </a:r>
            <a:endParaRPr>
              <a:solidFill>
                <a:srgbClr val="FFFFFF"/>
              </a:solidFill>
            </a:endParaRPr>
          </a:p>
        </p:txBody>
      </p:sp>
      <p:sp>
        <p:nvSpPr>
          <p:cNvPr id="10329" name="Google Shape;10329;p1042"/>
          <p:cNvSpPr txBox="1"/>
          <p:nvPr/>
        </p:nvSpPr>
        <p:spPr>
          <a:xfrm>
            <a:off x="9692704" y="4575450"/>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Defaults </a:t>
            </a:r>
            <a:endParaRPr>
              <a:solidFill>
                <a:srgbClr val="FFFFFF"/>
              </a:solidFill>
            </a:endParaRPr>
          </a:p>
          <a:p>
            <a:pPr marL="0" lvl="0" indent="0" algn="ctr" rtl="0">
              <a:spcBef>
                <a:spcPts val="600"/>
              </a:spcBef>
              <a:spcAft>
                <a:spcPts val="0"/>
              </a:spcAft>
              <a:buNone/>
            </a:pPr>
            <a:r>
              <a:rPr lang="en-GB">
                <a:solidFill>
                  <a:srgbClr val="FFFFFF"/>
                </a:solidFill>
              </a:rPr>
              <a:t>Regulation</a:t>
            </a:r>
            <a:endParaRPr>
              <a:solidFill>
                <a:srgbClr val="FFFFFF"/>
              </a:solidFill>
            </a:endParaRPr>
          </a:p>
          <a:p>
            <a:pPr marL="0" lvl="0" indent="0" algn="ctr" rtl="0">
              <a:spcBef>
                <a:spcPts val="600"/>
              </a:spcBef>
              <a:spcAft>
                <a:spcPts val="0"/>
              </a:spcAft>
              <a:buNone/>
            </a:pPr>
            <a:r>
              <a:rPr lang="en-GB">
                <a:solidFill>
                  <a:srgbClr val="FFFFFF"/>
                </a:solidFill>
              </a:rPr>
              <a:t>Legislation</a:t>
            </a:r>
            <a:endParaRPr>
              <a:solidFill>
                <a:srgbClr val="FFFFFF"/>
              </a:solidFill>
            </a:endParaRPr>
          </a:p>
          <a:p>
            <a:pPr marL="0" lvl="0" indent="0" algn="ctr" rtl="0">
              <a:spcBef>
                <a:spcPts val="600"/>
              </a:spcBef>
              <a:spcAft>
                <a:spcPts val="600"/>
              </a:spcAft>
              <a:buNone/>
            </a:pPr>
            <a:endParaRPr>
              <a:solidFill>
                <a:srgbClr val="FFFFFF"/>
              </a:solidFill>
            </a:endParaRPr>
          </a:p>
        </p:txBody>
      </p:sp>
      <p:sp>
        <p:nvSpPr>
          <p:cNvPr id="10330" name="Google Shape;10330;p1042"/>
          <p:cNvSpPr txBox="1"/>
          <p:nvPr/>
        </p:nvSpPr>
        <p:spPr>
          <a:xfrm>
            <a:off x="2845191" y="4575450"/>
            <a:ext cx="1892400" cy="162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rPr>
              <a:t>Choice Architecture</a:t>
            </a:r>
            <a:endParaRPr>
              <a:solidFill>
                <a:srgbClr val="FFFFFF"/>
              </a:solidFill>
            </a:endParaRPr>
          </a:p>
          <a:p>
            <a:pPr marL="0" lvl="0" indent="0" algn="ctr" rtl="0">
              <a:spcBef>
                <a:spcPts val="600"/>
              </a:spcBef>
              <a:spcAft>
                <a:spcPts val="600"/>
              </a:spcAft>
              <a:buNone/>
            </a:pPr>
            <a:r>
              <a:rPr lang="en-GB">
                <a:solidFill>
                  <a:srgbClr val="FFFFFF"/>
                </a:solidFill>
              </a:rPr>
              <a:t>Habit Forming Environments</a:t>
            </a:r>
            <a:endParaRPr>
              <a:solidFill>
                <a:srgbClr val="FFFFFF"/>
              </a:solidFill>
            </a:endParaRPr>
          </a:p>
        </p:txBody>
      </p:sp>
      <p:sp>
        <p:nvSpPr>
          <p:cNvPr id="10331" name="Google Shape;10331;p1042"/>
          <p:cNvSpPr txBox="1"/>
          <p:nvPr/>
        </p:nvSpPr>
        <p:spPr>
          <a:xfrm>
            <a:off x="5001975" y="4575450"/>
            <a:ext cx="21591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dirty="0">
                <a:solidFill>
                  <a:srgbClr val="FFFFFF"/>
                </a:solidFill>
              </a:rPr>
              <a:t>Removing Friction</a:t>
            </a:r>
            <a:endParaRPr dirty="0">
              <a:solidFill>
                <a:srgbClr val="FFFFFF"/>
              </a:solidFill>
            </a:endParaRPr>
          </a:p>
          <a:p>
            <a:pPr marL="0" lvl="0" indent="0" algn="ctr" rtl="0">
              <a:spcBef>
                <a:spcPts val="600"/>
              </a:spcBef>
              <a:spcAft>
                <a:spcPts val="0"/>
              </a:spcAft>
              <a:buNone/>
            </a:pPr>
            <a:r>
              <a:rPr lang="en-GB" dirty="0">
                <a:solidFill>
                  <a:srgbClr val="FFFFFF"/>
                </a:solidFill>
              </a:rPr>
              <a:t>Simplifying</a:t>
            </a:r>
            <a:endParaRPr dirty="0">
              <a:solidFill>
                <a:srgbClr val="FFFFFF"/>
              </a:solidFill>
            </a:endParaRPr>
          </a:p>
          <a:p>
            <a:pPr marL="0" lvl="0" indent="0" algn="ctr" rtl="0">
              <a:spcBef>
                <a:spcPts val="600"/>
              </a:spcBef>
              <a:spcAft>
                <a:spcPts val="0"/>
              </a:spcAft>
              <a:buClr>
                <a:schemeClr val="dk1"/>
              </a:buClr>
              <a:buSzPts val="1100"/>
              <a:buFont typeface="Arial"/>
              <a:buNone/>
            </a:pPr>
            <a:r>
              <a:rPr lang="en-GB" dirty="0">
                <a:solidFill>
                  <a:srgbClr val="FFFFFF"/>
                </a:solidFill>
              </a:rPr>
              <a:t>Peak-End-Effect</a:t>
            </a:r>
            <a:endParaRPr dirty="0">
              <a:solidFill>
                <a:srgbClr val="FFFFFF"/>
              </a:solidFill>
            </a:endParaRPr>
          </a:p>
          <a:p>
            <a:pPr marL="0" lvl="0" indent="0" algn="ctr" rtl="0">
              <a:spcBef>
                <a:spcPts val="600"/>
              </a:spcBef>
              <a:spcAft>
                <a:spcPts val="600"/>
              </a:spcAft>
              <a:buClr>
                <a:schemeClr val="dk1"/>
              </a:buClr>
              <a:buSzPts val="1100"/>
              <a:buFont typeface="Arial"/>
              <a:buNone/>
            </a:pPr>
            <a:r>
              <a:rPr lang="en-GB" dirty="0">
                <a:solidFill>
                  <a:srgbClr val="FFFFFF"/>
                </a:solidFill>
              </a:rPr>
              <a:t>Primacy / Recency Effect</a:t>
            </a:r>
            <a:endParaRPr dirty="0">
              <a:solidFill>
                <a:srgbClr val="FFFF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35"/>
        <p:cNvGrpSpPr/>
        <p:nvPr/>
      </p:nvGrpSpPr>
      <p:grpSpPr>
        <a:xfrm>
          <a:off x="0" y="0"/>
          <a:ext cx="0" cy="0"/>
          <a:chOff x="0" y="0"/>
          <a:chExt cx="0" cy="0"/>
        </a:xfrm>
      </p:grpSpPr>
      <p:sp>
        <p:nvSpPr>
          <p:cNvPr id="10336" name="Google Shape;10336;p1043"/>
          <p:cNvSpPr/>
          <p:nvPr/>
        </p:nvSpPr>
        <p:spPr>
          <a:xfrm>
            <a:off x="426025" y="2246250"/>
            <a:ext cx="2159100" cy="3996600"/>
          </a:xfrm>
          <a:prstGeom prst="rect">
            <a:avLst/>
          </a:prstGeom>
          <a:solidFill>
            <a:schemeClr val="accent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p1043"/>
          <p:cNvSpPr/>
          <p:nvPr/>
        </p:nvSpPr>
        <p:spPr>
          <a:xfrm>
            <a:off x="2711835" y="2246250"/>
            <a:ext cx="2159100" cy="3996600"/>
          </a:xfrm>
          <a:prstGeom prst="rect">
            <a:avLst/>
          </a:prstGeom>
          <a:solidFill>
            <a:schemeClr val="accent4"/>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p1043"/>
          <p:cNvSpPr/>
          <p:nvPr/>
        </p:nvSpPr>
        <p:spPr>
          <a:xfrm>
            <a:off x="4997645" y="2246250"/>
            <a:ext cx="2159100" cy="3996600"/>
          </a:xfrm>
          <a:prstGeom prst="rect">
            <a:avLst/>
          </a:prstGeom>
          <a:solidFill>
            <a:schemeClr val="accen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p1043"/>
          <p:cNvSpPr/>
          <p:nvPr/>
        </p:nvSpPr>
        <p:spPr>
          <a:xfrm>
            <a:off x="7283455" y="2246250"/>
            <a:ext cx="2159100" cy="3996600"/>
          </a:xfrm>
          <a:prstGeom prst="rect">
            <a:avLst/>
          </a:prstGeom>
          <a:solidFill>
            <a:srgbClr val="72CE9B"/>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p1043"/>
          <p:cNvSpPr/>
          <p:nvPr/>
        </p:nvSpPr>
        <p:spPr>
          <a:xfrm>
            <a:off x="9569265" y="2246250"/>
            <a:ext cx="2159100" cy="3996600"/>
          </a:xfrm>
          <a:prstGeom prst="rect">
            <a:avLst/>
          </a:prstGeom>
          <a:solidFill>
            <a:schemeClr val="accent5"/>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p1043"/>
          <p:cNvSpPr txBox="1"/>
          <p:nvPr/>
        </p:nvSpPr>
        <p:spPr>
          <a:xfrm>
            <a:off x="732004" y="3798150"/>
            <a:ext cx="16065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i="0" u="none" strike="noStrike" cap="none">
                <a:solidFill>
                  <a:srgbClr val="FFFFFF"/>
                </a:solidFill>
                <a:latin typeface="Arial"/>
                <a:ea typeface="Arial"/>
                <a:cs typeface="Arial"/>
                <a:sym typeface="Arial"/>
              </a:rPr>
              <a:t>Information Provision</a:t>
            </a:r>
            <a:endParaRPr sz="1800" b="1">
              <a:solidFill>
                <a:srgbClr val="FFFFFF"/>
              </a:solidFill>
            </a:endParaRPr>
          </a:p>
        </p:txBody>
      </p:sp>
      <p:sp>
        <p:nvSpPr>
          <p:cNvPr id="10342" name="Google Shape;10342;p1043"/>
          <p:cNvSpPr txBox="1"/>
          <p:nvPr/>
        </p:nvSpPr>
        <p:spPr>
          <a:xfrm>
            <a:off x="289333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Environment Design</a:t>
            </a:r>
            <a:endParaRPr sz="1800" b="1">
              <a:solidFill>
                <a:srgbClr val="FFFFFF"/>
              </a:solidFill>
            </a:endParaRPr>
          </a:p>
        </p:txBody>
      </p:sp>
      <p:sp>
        <p:nvSpPr>
          <p:cNvPr id="10343" name="Google Shape;10343;p1043"/>
          <p:cNvSpPr txBox="1"/>
          <p:nvPr/>
        </p:nvSpPr>
        <p:spPr>
          <a:xfrm>
            <a:off x="5066495" y="3798150"/>
            <a:ext cx="20214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Process Design</a:t>
            </a:r>
            <a:endParaRPr sz="1800" b="1">
              <a:solidFill>
                <a:srgbClr val="FFFFFF"/>
              </a:solidFill>
            </a:endParaRPr>
          </a:p>
        </p:txBody>
      </p:sp>
      <p:sp>
        <p:nvSpPr>
          <p:cNvPr id="10344" name="Google Shape;10344;p1043"/>
          <p:cNvSpPr txBox="1"/>
          <p:nvPr/>
        </p:nvSpPr>
        <p:spPr>
          <a:xfrm>
            <a:off x="7464955" y="3798150"/>
            <a:ext cx="17961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Incentives</a:t>
            </a:r>
            <a:endParaRPr sz="1800" b="1">
              <a:solidFill>
                <a:srgbClr val="FFFFFF"/>
              </a:solidFill>
            </a:endParaRPr>
          </a:p>
        </p:txBody>
      </p:sp>
      <p:sp>
        <p:nvSpPr>
          <p:cNvPr id="10345" name="Google Shape;10345;p1043"/>
          <p:cNvSpPr txBox="1"/>
          <p:nvPr/>
        </p:nvSpPr>
        <p:spPr>
          <a:xfrm>
            <a:off x="9923865" y="3798150"/>
            <a:ext cx="1449900" cy="6744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GB" sz="1800" b="1">
                <a:solidFill>
                  <a:srgbClr val="FFFFFF"/>
                </a:solidFill>
              </a:rPr>
              <a:t>Systemic</a:t>
            </a:r>
            <a:r>
              <a:rPr lang="en-GB" sz="1800" b="1">
                <a:solidFill>
                  <a:srgbClr val="0098DB"/>
                </a:solidFill>
              </a:rPr>
              <a:t> </a:t>
            </a:r>
            <a:r>
              <a:rPr lang="en-GB" sz="1800" b="1">
                <a:solidFill>
                  <a:srgbClr val="FFFFFF"/>
                </a:solidFill>
              </a:rPr>
              <a:t>Rules</a:t>
            </a:r>
            <a:endParaRPr sz="1800" b="1">
              <a:solidFill>
                <a:srgbClr val="0098DB"/>
              </a:solidFill>
            </a:endParaRPr>
          </a:p>
        </p:txBody>
      </p:sp>
      <p:pic>
        <p:nvPicPr>
          <p:cNvPr id="10346" name="Google Shape;10346;p1043"/>
          <p:cNvPicPr preferRelativeResize="0"/>
          <p:nvPr/>
        </p:nvPicPr>
        <p:blipFill rotWithShape="1">
          <a:blip r:embed="rId3">
            <a:alphaModFix/>
          </a:blip>
          <a:srcRect l="13465" t="10540" r="13193" b="11499"/>
          <a:stretch/>
        </p:blipFill>
        <p:spPr>
          <a:xfrm>
            <a:off x="839425" y="2398650"/>
            <a:ext cx="1391649" cy="1237101"/>
          </a:xfrm>
          <a:prstGeom prst="rect">
            <a:avLst/>
          </a:prstGeom>
          <a:noFill/>
          <a:ln>
            <a:noFill/>
          </a:ln>
        </p:spPr>
      </p:pic>
      <p:grpSp>
        <p:nvGrpSpPr>
          <p:cNvPr id="10347" name="Google Shape;10347;p1043"/>
          <p:cNvGrpSpPr/>
          <p:nvPr/>
        </p:nvGrpSpPr>
        <p:grpSpPr>
          <a:xfrm>
            <a:off x="5514245" y="2425335"/>
            <a:ext cx="1125899" cy="1266337"/>
            <a:chOff x="4142250" y="1507975"/>
            <a:chExt cx="884376" cy="930651"/>
          </a:xfrm>
        </p:grpSpPr>
        <p:pic>
          <p:nvPicPr>
            <p:cNvPr id="10348" name="Google Shape;10348;p1043"/>
            <p:cNvPicPr preferRelativeResize="0"/>
            <p:nvPr/>
          </p:nvPicPr>
          <p:blipFill rotWithShape="1">
            <a:blip r:embed="rId4">
              <a:alphaModFix/>
            </a:blip>
            <a:srcRect l="23409" t="23486" r="23472" b="23305"/>
            <a:stretch/>
          </p:blipFill>
          <p:spPr>
            <a:xfrm>
              <a:off x="4142250" y="1507975"/>
              <a:ext cx="884376" cy="930651"/>
            </a:xfrm>
            <a:prstGeom prst="rect">
              <a:avLst/>
            </a:prstGeom>
            <a:noFill/>
            <a:ln>
              <a:noFill/>
            </a:ln>
          </p:spPr>
        </p:pic>
        <p:pic>
          <p:nvPicPr>
            <p:cNvPr id="10349" name="Google Shape;10349;p1043"/>
            <p:cNvPicPr preferRelativeResize="0"/>
            <p:nvPr/>
          </p:nvPicPr>
          <p:blipFill>
            <a:blip r:embed="rId5">
              <a:alphaModFix/>
            </a:blip>
            <a:stretch>
              <a:fillRect/>
            </a:stretch>
          </p:blipFill>
          <p:spPr>
            <a:xfrm>
              <a:off x="4394972" y="1902964"/>
              <a:ext cx="378925" cy="406310"/>
            </a:xfrm>
            <a:prstGeom prst="rect">
              <a:avLst/>
            </a:prstGeom>
            <a:noFill/>
            <a:ln>
              <a:noFill/>
            </a:ln>
          </p:spPr>
        </p:pic>
      </p:grpSp>
      <p:grpSp>
        <p:nvGrpSpPr>
          <p:cNvPr id="10350" name="Google Shape;10350;p1043"/>
          <p:cNvGrpSpPr/>
          <p:nvPr/>
        </p:nvGrpSpPr>
        <p:grpSpPr>
          <a:xfrm>
            <a:off x="3014014" y="2398650"/>
            <a:ext cx="1554742" cy="1237099"/>
            <a:chOff x="2116050" y="1318275"/>
            <a:chExt cx="1221225" cy="1164000"/>
          </a:xfrm>
        </p:grpSpPr>
        <p:pic>
          <p:nvPicPr>
            <p:cNvPr id="10351" name="Google Shape;10351;p1043"/>
            <p:cNvPicPr preferRelativeResize="0"/>
            <p:nvPr/>
          </p:nvPicPr>
          <p:blipFill rotWithShape="1">
            <a:blip r:embed="rId6">
              <a:alphaModFix/>
            </a:blip>
            <a:srcRect l="15008" t="15830" r="13280" b="15816"/>
            <a:stretch/>
          </p:blipFill>
          <p:spPr>
            <a:xfrm>
              <a:off x="2116050" y="1318275"/>
              <a:ext cx="1221225" cy="1164000"/>
            </a:xfrm>
            <a:prstGeom prst="rect">
              <a:avLst/>
            </a:prstGeom>
            <a:noFill/>
            <a:ln>
              <a:noFill/>
            </a:ln>
          </p:spPr>
        </p:pic>
        <p:pic>
          <p:nvPicPr>
            <p:cNvPr id="10352" name="Google Shape;10352;p1043"/>
            <p:cNvPicPr preferRelativeResize="0"/>
            <p:nvPr/>
          </p:nvPicPr>
          <p:blipFill rotWithShape="1">
            <a:blip r:embed="rId7">
              <a:alphaModFix/>
            </a:blip>
            <a:srcRect l="12150" t="13576" r="13576" b="12150"/>
            <a:stretch/>
          </p:blipFill>
          <p:spPr>
            <a:xfrm>
              <a:off x="2542711" y="2007047"/>
              <a:ext cx="338457" cy="338457"/>
            </a:xfrm>
            <a:prstGeom prst="rect">
              <a:avLst/>
            </a:prstGeom>
            <a:noFill/>
            <a:ln>
              <a:noFill/>
            </a:ln>
          </p:spPr>
        </p:pic>
      </p:grpSp>
      <p:pic>
        <p:nvPicPr>
          <p:cNvPr id="10353" name="Google Shape;10353;p1043"/>
          <p:cNvPicPr preferRelativeResize="0"/>
          <p:nvPr/>
        </p:nvPicPr>
        <p:blipFill>
          <a:blip r:embed="rId8">
            <a:alphaModFix/>
          </a:blip>
          <a:stretch>
            <a:fillRect/>
          </a:stretch>
        </p:blipFill>
        <p:spPr>
          <a:xfrm>
            <a:off x="7595992" y="2398650"/>
            <a:ext cx="1534026" cy="1399500"/>
          </a:xfrm>
          <a:prstGeom prst="rect">
            <a:avLst/>
          </a:prstGeom>
          <a:noFill/>
          <a:ln>
            <a:noFill/>
          </a:ln>
        </p:spPr>
      </p:pic>
      <p:pic>
        <p:nvPicPr>
          <p:cNvPr id="10354" name="Google Shape;10354;p1043"/>
          <p:cNvPicPr preferRelativeResize="0"/>
          <p:nvPr/>
        </p:nvPicPr>
        <p:blipFill>
          <a:blip r:embed="rId9">
            <a:alphaModFix/>
          </a:blip>
          <a:stretch>
            <a:fillRect/>
          </a:stretch>
        </p:blipFill>
        <p:spPr>
          <a:xfrm>
            <a:off x="10015869" y="2398650"/>
            <a:ext cx="1265892" cy="1265892"/>
          </a:xfrm>
          <a:prstGeom prst="rect">
            <a:avLst/>
          </a:prstGeom>
          <a:noFill/>
          <a:ln>
            <a:noFill/>
          </a:ln>
        </p:spPr>
      </p:pic>
      <p:sp>
        <p:nvSpPr>
          <p:cNvPr id="10355" name="Google Shape;10355;p1043"/>
          <p:cNvSpPr txBox="1">
            <a:spLocks noGrp="1"/>
          </p:cNvSpPr>
          <p:nvPr>
            <p:ph type="title"/>
          </p:nvPr>
        </p:nvSpPr>
        <p:spPr>
          <a:xfrm>
            <a:off x="426132" y="0"/>
            <a:ext cx="105156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3500"/>
              <a:buFont typeface="Arial"/>
              <a:buNone/>
            </a:pPr>
            <a:r>
              <a:rPr lang="en-GB" sz="3200"/>
              <a:t>Intervention considerations</a:t>
            </a:r>
            <a:endParaRPr sz="3200"/>
          </a:p>
        </p:txBody>
      </p:sp>
      <p:sp>
        <p:nvSpPr>
          <p:cNvPr id="10356" name="Google Shape;10356;p1043"/>
          <p:cNvSpPr txBox="1"/>
          <p:nvPr/>
        </p:nvSpPr>
        <p:spPr>
          <a:xfrm>
            <a:off x="426150" y="1493625"/>
            <a:ext cx="11664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500"/>
              <a:buFont typeface="Arial"/>
              <a:buNone/>
            </a:pPr>
            <a:r>
              <a:rPr lang="en-GB" sz="2400">
                <a:solidFill>
                  <a:schemeClr val="dk1"/>
                </a:solidFill>
              </a:rPr>
              <a:t>Consider which intervention will be most effective for the behaviours you want to change.</a:t>
            </a:r>
            <a:endParaRPr sz="2400" b="0" i="1" u="none" strike="noStrike" cap="none">
              <a:solidFill>
                <a:schemeClr val="dk1"/>
              </a:solidFill>
              <a:latin typeface="Arial"/>
              <a:ea typeface="Arial"/>
              <a:cs typeface="Arial"/>
              <a:sym typeface="Arial"/>
            </a:endParaRPr>
          </a:p>
        </p:txBody>
      </p:sp>
      <p:sp>
        <p:nvSpPr>
          <p:cNvPr id="10357" name="Google Shape;10357;p1043"/>
          <p:cNvSpPr txBox="1"/>
          <p:nvPr/>
        </p:nvSpPr>
        <p:spPr>
          <a:xfrm>
            <a:off x="70104" y="6604721"/>
            <a:ext cx="4114800" cy="33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000">
                <a:solidFill>
                  <a:srgbClr val="A5A5A5"/>
                </a:solidFill>
              </a:rPr>
              <a:t>© The Behavioural Insights Team</a:t>
            </a:r>
            <a:endParaRPr sz="1000">
              <a:solidFill>
                <a:srgbClr val="A5A5A5"/>
              </a:solidFill>
            </a:endParaRPr>
          </a:p>
        </p:txBody>
      </p:sp>
      <p:sp>
        <p:nvSpPr>
          <p:cNvPr id="10358" name="Google Shape;10358;p1043"/>
          <p:cNvSpPr txBox="1"/>
          <p:nvPr/>
        </p:nvSpPr>
        <p:spPr>
          <a:xfrm>
            <a:off x="589054" y="4524375"/>
            <a:ext cx="1892400" cy="1623300"/>
          </a:xfrm>
          <a:prstGeom prst="rect">
            <a:avLst/>
          </a:prstGeom>
          <a:noFill/>
          <a:ln>
            <a:noFill/>
          </a:ln>
        </p:spPr>
        <p:txBody>
          <a:bodyPr spcFirstLastPara="1" wrap="square" lIns="91425" tIns="91425" rIns="91425" bIns="91425" anchor="t" anchorCtr="0">
            <a:noAutofit/>
          </a:bodyPr>
          <a:lstStyle/>
          <a:p>
            <a:pPr marL="179999" marR="0" lvl="0" indent="-178899" algn="l" rtl="0">
              <a:lnSpc>
                <a:spcPct val="100000"/>
              </a:lnSpc>
              <a:spcBef>
                <a:spcPts val="0"/>
              </a:spcBef>
              <a:spcAft>
                <a:spcPts val="0"/>
              </a:spcAft>
              <a:buClr>
                <a:srgbClr val="FFFFFF"/>
              </a:buClr>
              <a:buSzPts val="1400"/>
              <a:buChar char="●"/>
            </a:pPr>
            <a:r>
              <a:rPr lang="en-GB">
                <a:solidFill>
                  <a:srgbClr val="FFFFFF"/>
                </a:solidFill>
              </a:rPr>
              <a:t>Are information campaigns having the desired effect?</a:t>
            </a:r>
            <a:endParaRPr>
              <a:solidFill>
                <a:srgbClr val="FFFFFF"/>
              </a:solidFill>
            </a:endParaRPr>
          </a:p>
          <a:p>
            <a:pPr marL="179999" marR="0" lvl="0" indent="-178899" algn="l" rtl="0">
              <a:lnSpc>
                <a:spcPct val="100000"/>
              </a:lnSpc>
              <a:spcBef>
                <a:spcPts val="0"/>
              </a:spcBef>
              <a:spcAft>
                <a:spcPts val="0"/>
              </a:spcAft>
              <a:buClr>
                <a:srgbClr val="FFFFFF"/>
              </a:buClr>
              <a:buSzPts val="1400"/>
              <a:buChar char="●"/>
            </a:pPr>
            <a:r>
              <a:rPr lang="en-GB">
                <a:solidFill>
                  <a:srgbClr val="FFFFFF"/>
                </a:solidFill>
              </a:rPr>
              <a:t>Who does the end user listen to?</a:t>
            </a:r>
            <a:endParaRPr>
              <a:solidFill>
                <a:srgbClr val="FFFFFF"/>
              </a:solidFill>
            </a:endParaRPr>
          </a:p>
          <a:p>
            <a:pPr marL="179999" lvl="0" indent="-174625" algn="l" rtl="0">
              <a:spcBef>
                <a:spcPts val="0"/>
              </a:spcBef>
              <a:spcAft>
                <a:spcPts val="0"/>
              </a:spcAft>
              <a:buClr>
                <a:srgbClr val="FFFFFF"/>
              </a:buClr>
              <a:buSzPts val="1400"/>
              <a:buChar char="●"/>
            </a:pPr>
            <a:r>
              <a:rPr lang="en-GB">
                <a:solidFill>
                  <a:srgbClr val="FFFFFF"/>
                </a:solidFill>
              </a:rPr>
              <a:t>What channels are available?</a:t>
            </a:r>
            <a:endParaRPr>
              <a:solidFill>
                <a:srgbClr val="FFFFFF"/>
              </a:solidFill>
            </a:endParaRPr>
          </a:p>
          <a:p>
            <a:pPr marL="0" lvl="0" indent="0" algn="ctr" rtl="0">
              <a:spcBef>
                <a:spcPts val="600"/>
              </a:spcBef>
              <a:spcAft>
                <a:spcPts val="600"/>
              </a:spcAft>
              <a:buNone/>
            </a:pPr>
            <a:endParaRPr>
              <a:solidFill>
                <a:srgbClr val="FFFFFF"/>
              </a:solidFill>
            </a:endParaRPr>
          </a:p>
        </p:txBody>
      </p:sp>
      <p:sp>
        <p:nvSpPr>
          <p:cNvPr id="10359" name="Google Shape;10359;p1043"/>
          <p:cNvSpPr txBox="1"/>
          <p:nvPr/>
        </p:nvSpPr>
        <p:spPr>
          <a:xfrm>
            <a:off x="7493004" y="4524375"/>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600"/>
              </a:spcAft>
              <a:buNone/>
            </a:pPr>
            <a:r>
              <a:rPr lang="en-GB">
                <a:solidFill>
                  <a:srgbClr val="FFFFFF"/>
                </a:solidFill>
              </a:rPr>
              <a:t>Are the incentives aligned?</a:t>
            </a:r>
            <a:endParaRPr>
              <a:solidFill>
                <a:srgbClr val="FFFFFF"/>
              </a:solidFill>
            </a:endParaRPr>
          </a:p>
        </p:txBody>
      </p:sp>
      <p:sp>
        <p:nvSpPr>
          <p:cNvPr id="10360" name="Google Shape;10360;p1043"/>
          <p:cNvSpPr txBox="1"/>
          <p:nvPr/>
        </p:nvSpPr>
        <p:spPr>
          <a:xfrm>
            <a:off x="9692704" y="4524375"/>
            <a:ext cx="1892400" cy="16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a:solidFill>
                  <a:srgbClr val="FFFFFF"/>
                </a:solidFill>
              </a:rPr>
              <a:t>Can the behaviour be changed without enforcing rules? </a:t>
            </a:r>
            <a:endParaRPr>
              <a:solidFill>
                <a:srgbClr val="FFFFFF"/>
              </a:solidFill>
            </a:endParaRPr>
          </a:p>
          <a:p>
            <a:pPr marL="0" lvl="0" indent="0" algn="ctr" rtl="0">
              <a:spcBef>
                <a:spcPts val="600"/>
              </a:spcBef>
              <a:spcAft>
                <a:spcPts val="600"/>
              </a:spcAft>
              <a:buNone/>
            </a:pPr>
            <a:endParaRPr>
              <a:solidFill>
                <a:srgbClr val="FFFFFF"/>
              </a:solidFill>
            </a:endParaRPr>
          </a:p>
        </p:txBody>
      </p:sp>
      <p:sp>
        <p:nvSpPr>
          <p:cNvPr id="10361" name="Google Shape;10361;p1043"/>
          <p:cNvSpPr txBox="1"/>
          <p:nvPr/>
        </p:nvSpPr>
        <p:spPr>
          <a:xfrm>
            <a:off x="2845191" y="4524375"/>
            <a:ext cx="1892400" cy="1623300"/>
          </a:xfrm>
          <a:prstGeom prst="rect">
            <a:avLst/>
          </a:prstGeom>
          <a:noFill/>
          <a:ln>
            <a:noFill/>
          </a:ln>
        </p:spPr>
        <p:txBody>
          <a:bodyPr spcFirstLastPara="1" wrap="square" lIns="91425" tIns="91425" rIns="91425" bIns="91425" anchor="t" anchorCtr="0">
            <a:noAutofit/>
          </a:bodyPr>
          <a:lstStyle/>
          <a:p>
            <a:pPr marL="179999" lvl="0" indent="-174625" algn="l" rtl="0">
              <a:spcBef>
                <a:spcPts val="0"/>
              </a:spcBef>
              <a:spcAft>
                <a:spcPts val="0"/>
              </a:spcAft>
              <a:buClr>
                <a:srgbClr val="FFFFFF"/>
              </a:buClr>
              <a:buSzPts val="1400"/>
              <a:buChar char="●"/>
            </a:pPr>
            <a:r>
              <a:rPr lang="en-GB">
                <a:solidFill>
                  <a:srgbClr val="FFFFFF"/>
                </a:solidFill>
              </a:rPr>
              <a:t>Is the environment conducive to the behaviour?</a:t>
            </a:r>
            <a:endParaRPr>
              <a:solidFill>
                <a:srgbClr val="FFFFFF"/>
              </a:solidFill>
            </a:endParaRPr>
          </a:p>
          <a:p>
            <a:pPr marL="179999" lvl="0" indent="-174625" algn="l" rtl="0">
              <a:spcBef>
                <a:spcPts val="600"/>
              </a:spcBef>
              <a:spcAft>
                <a:spcPts val="600"/>
              </a:spcAft>
              <a:buClr>
                <a:srgbClr val="FFFFFF"/>
              </a:buClr>
              <a:buSzPts val="1400"/>
              <a:buChar char="●"/>
            </a:pPr>
            <a:r>
              <a:rPr lang="en-GB">
                <a:solidFill>
                  <a:srgbClr val="FFFFFF"/>
                </a:solidFill>
              </a:rPr>
              <a:t>What barriers in the environment are preventing the target behaviour? </a:t>
            </a:r>
            <a:endParaRPr>
              <a:solidFill>
                <a:srgbClr val="FFFFFF"/>
              </a:solidFill>
            </a:endParaRPr>
          </a:p>
        </p:txBody>
      </p:sp>
      <p:sp>
        <p:nvSpPr>
          <p:cNvPr id="10362" name="Google Shape;10362;p1043"/>
          <p:cNvSpPr txBox="1"/>
          <p:nvPr/>
        </p:nvSpPr>
        <p:spPr>
          <a:xfrm>
            <a:off x="5130979" y="4524375"/>
            <a:ext cx="1892400" cy="1623300"/>
          </a:xfrm>
          <a:prstGeom prst="rect">
            <a:avLst/>
          </a:prstGeom>
          <a:noFill/>
          <a:ln>
            <a:noFill/>
          </a:ln>
        </p:spPr>
        <p:txBody>
          <a:bodyPr spcFirstLastPara="1" wrap="square" lIns="91425" tIns="91425" rIns="91425" bIns="91425" anchor="t" anchorCtr="0">
            <a:noAutofit/>
          </a:bodyPr>
          <a:lstStyle/>
          <a:p>
            <a:pPr marL="179999" lvl="0" indent="-174625" algn="l" rtl="0">
              <a:spcBef>
                <a:spcPts val="0"/>
              </a:spcBef>
              <a:spcAft>
                <a:spcPts val="0"/>
              </a:spcAft>
              <a:buClr>
                <a:srgbClr val="FFFFFF"/>
              </a:buClr>
              <a:buSzPts val="1400"/>
              <a:buChar char="●"/>
            </a:pPr>
            <a:r>
              <a:rPr lang="en-GB">
                <a:solidFill>
                  <a:srgbClr val="FFFFFF"/>
                </a:solidFill>
              </a:rPr>
              <a:t>Are existing processes having the desired results?</a:t>
            </a:r>
            <a:endParaRPr>
              <a:solidFill>
                <a:srgbClr val="FFFFFF"/>
              </a:solidFill>
            </a:endParaRPr>
          </a:p>
          <a:p>
            <a:pPr marL="179999" lvl="0" indent="-174625" algn="l" rtl="0">
              <a:spcBef>
                <a:spcPts val="600"/>
              </a:spcBef>
              <a:spcAft>
                <a:spcPts val="600"/>
              </a:spcAft>
              <a:buClr>
                <a:srgbClr val="FFFFFF"/>
              </a:buClr>
              <a:buSzPts val="1400"/>
              <a:buChar char="●"/>
            </a:pPr>
            <a:r>
              <a:rPr lang="en-GB">
                <a:solidFill>
                  <a:srgbClr val="FFFFFF"/>
                </a:solidFill>
              </a:rPr>
              <a:t>Is there friction in the process?</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67"/>
        <p:cNvGrpSpPr/>
        <p:nvPr/>
      </p:nvGrpSpPr>
      <p:grpSpPr>
        <a:xfrm>
          <a:off x="0" y="0"/>
          <a:ext cx="0" cy="0"/>
          <a:chOff x="0" y="0"/>
          <a:chExt cx="0" cy="0"/>
        </a:xfrm>
      </p:grpSpPr>
      <p:sp>
        <p:nvSpPr>
          <p:cNvPr id="10368" name="Google Shape;10368;p1044"/>
          <p:cNvSpPr txBox="1">
            <a:spLocks noGrp="1"/>
          </p:cNvSpPr>
          <p:nvPr>
            <p:ph type="title"/>
          </p:nvPr>
        </p:nvSpPr>
        <p:spPr>
          <a:xfrm>
            <a:off x="415600" y="2867800"/>
            <a:ext cx="11360700" cy="112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GB"/>
              <a:t>Apply behavioural insights to generate solutions</a:t>
            </a:r>
            <a:endParaRPr/>
          </a:p>
        </p:txBody>
      </p:sp>
      <p:pic>
        <p:nvPicPr>
          <p:cNvPr id="10369" name="Google Shape;10369;p1044"/>
          <p:cNvPicPr preferRelativeResize="0"/>
          <p:nvPr/>
        </p:nvPicPr>
        <p:blipFill>
          <a:blip r:embed="rId3">
            <a:alphaModFix/>
          </a:blip>
          <a:stretch>
            <a:fillRect/>
          </a:stretch>
        </p:blipFill>
        <p:spPr>
          <a:xfrm>
            <a:off x="415591" y="346061"/>
            <a:ext cx="1624425" cy="1502875"/>
          </a:xfrm>
          <a:prstGeom prst="rect">
            <a:avLst/>
          </a:prstGeom>
          <a:noFill/>
          <a:ln>
            <a:noFill/>
          </a:ln>
        </p:spPr>
      </p:pic>
      <p:grpSp>
        <p:nvGrpSpPr>
          <p:cNvPr id="10370" name="Google Shape;10370;p1044"/>
          <p:cNvGrpSpPr/>
          <p:nvPr/>
        </p:nvGrpSpPr>
        <p:grpSpPr>
          <a:xfrm>
            <a:off x="415683" y="341843"/>
            <a:ext cx="1678715" cy="1491063"/>
            <a:chOff x="1995940" y="4911775"/>
            <a:chExt cx="641000" cy="618775"/>
          </a:xfrm>
        </p:grpSpPr>
        <p:sp>
          <p:nvSpPr>
            <p:cNvPr id="10371" name="Google Shape;10371;p1044"/>
            <p:cNvSpPr/>
            <p:nvPr/>
          </p:nvSpPr>
          <p:spPr>
            <a:xfrm>
              <a:off x="1995940" y="4911775"/>
              <a:ext cx="641000" cy="618775"/>
            </a:xfrm>
            <a:custGeom>
              <a:avLst/>
              <a:gdLst/>
              <a:ahLst/>
              <a:cxnLst/>
              <a:rect l="l" t="t" r="r" b="b"/>
              <a:pathLst>
                <a:path w="343" h="344" extrusionOk="0">
                  <a:moveTo>
                    <a:pt x="343" y="172"/>
                  </a:moveTo>
                  <a:cubicBezTo>
                    <a:pt x="343" y="78"/>
                    <a:pt x="266" y="0"/>
                    <a:pt x="172" y="0"/>
                  </a:cubicBezTo>
                  <a:cubicBezTo>
                    <a:pt x="77" y="0"/>
                    <a:pt x="0" y="78"/>
                    <a:pt x="0" y="172"/>
                  </a:cubicBezTo>
                  <a:cubicBezTo>
                    <a:pt x="0" y="267"/>
                    <a:pt x="77" y="344"/>
                    <a:pt x="172" y="344"/>
                  </a:cubicBezTo>
                  <a:cubicBezTo>
                    <a:pt x="266" y="344"/>
                    <a:pt x="343" y="267"/>
                    <a:pt x="343" y="172"/>
                  </a:cubicBezTo>
                  <a:close/>
                </a:path>
              </a:pathLst>
            </a:custGeom>
            <a:solidFill>
              <a:srgbClr val="1899D6"/>
            </a:solidFill>
            <a:ln>
              <a:noFill/>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chemeClr val="dk1"/>
                </a:buClr>
                <a:buSzPts val="900"/>
                <a:buFont typeface="Calibri"/>
                <a:buNone/>
              </a:pPr>
              <a:endParaRPr sz="900" b="0" i="0" u="none" strike="noStrike">
                <a:solidFill>
                  <a:schemeClr val="dk1"/>
                </a:solidFill>
                <a:latin typeface="Arial"/>
                <a:ea typeface="Arial"/>
                <a:cs typeface="Arial"/>
                <a:sym typeface="Arial"/>
              </a:endParaRPr>
            </a:p>
          </p:txBody>
        </p:sp>
        <p:pic>
          <p:nvPicPr>
            <p:cNvPr id="10372" name="Google Shape;10372;p1044"/>
            <p:cNvPicPr preferRelativeResize="0"/>
            <p:nvPr/>
          </p:nvPicPr>
          <p:blipFill rotWithShape="1">
            <a:blip r:embed="rId4">
              <a:alphaModFix/>
            </a:blip>
            <a:srcRect/>
            <a:stretch/>
          </p:blipFill>
          <p:spPr>
            <a:xfrm>
              <a:off x="2087483" y="5001276"/>
              <a:ext cx="454814" cy="437514"/>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76"/>
        <p:cNvGrpSpPr/>
        <p:nvPr/>
      </p:nvGrpSpPr>
      <p:grpSpPr>
        <a:xfrm>
          <a:off x="0" y="0"/>
          <a:ext cx="0" cy="0"/>
          <a:chOff x="0" y="0"/>
          <a:chExt cx="0" cy="0"/>
        </a:xfrm>
      </p:grpSpPr>
      <p:sp>
        <p:nvSpPr>
          <p:cNvPr id="10377" name="Google Shape;10377;p1045"/>
          <p:cNvSpPr txBox="1">
            <a:spLocks noGrp="1"/>
          </p:cNvSpPr>
          <p:nvPr>
            <p:ph type="title"/>
          </p:nvPr>
        </p:nvSpPr>
        <p:spPr>
          <a:xfrm>
            <a:off x="368300" y="186967"/>
            <a:ext cx="54219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GB"/>
              <a:t>EAST Cards to generate solutions</a:t>
            </a:r>
            <a:endParaRPr/>
          </a:p>
        </p:txBody>
      </p:sp>
      <p:pic>
        <p:nvPicPr>
          <p:cNvPr id="10378" name="Google Shape;10378;p1045"/>
          <p:cNvPicPr preferRelativeResize="0"/>
          <p:nvPr/>
        </p:nvPicPr>
        <p:blipFill>
          <a:blip r:embed="rId3">
            <a:alphaModFix/>
          </a:blip>
          <a:stretch>
            <a:fillRect/>
          </a:stretch>
        </p:blipFill>
        <p:spPr>
          <a:xfrm>
            <a:off x="6096000" y="0"/>
            <a:ext cx="6096003" cy="6857997"/>
          </a:xfrm>
          <a:prstGeom prst="rect">
            <a:avLst/>
          </a:prstGeom>
          <a:noFill/>
          <a:ln>
            <a:noFill/>
          </a:ln>
        </p:spPr>
      </p:pic>
      <p:sp>
        <p:nvSpPr>
          <p:cNvPr id="10379" name="Google Shape;10379;p1045"/>
          <p:cNvSpPr txBox="1"/>
          <p:nvPr/>
        </p:nvSpPr>
        <p:spPr>
          <a:xfrm>
            <a:off x="415600" y="1947133"/>
            <a:ext cx="5421900" cy="4578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GB" sz="1800" b="1" dirty="0">
                <a:solidFill>
                  <a:srgbClr val="00AAFF"/>
                </a:solidFill>
              </a:rPr>
              <a:t>EAST Cards: </a:t>
            </a:r>
            <a:r>
              <a:rPr lang="en-GB" sz="1800" dirty="0"/>
              <a:t>A set of practical cards that explain core principles from behavioural science and how to apply these principles to policy challenges.</a:t>
            </a:r>
            <a:endParaRPr sz="1800" dirty="0"/>
          </a:p>
          <a:p>
            <a:pPr marL="0" lvl="0" indent="0" algn="l" rtl="0">
              <a:spcBef>
                <a:spcPts val="600"/>
              </a:spcBef>
              <a:spcAft>
                <a:spcPts val="0"/>
              </a:spcAft>
              <a:buNone/>
            </a:pPr>
            <a:endParaRPr sz="1800" b="1" dirty="0">
              <a:solidFill>
                <a:srgbClr val="00AAFF"/>
              </a:solidFill>
            </a:endParaRPr>
          </a:p>
          <a:p>
            <a:pPr marL="0" lvl="0" indent="0" algn="l" rtl="0">
              <a:spcBef>
                <a:spcPts val="600"/>
              </a:spcBef>
              <a:spcAft>
                <a:spcPts val="0"/>
              </a:spcAft>
              <a:buNone/>
            </a:pPr>
            <a:r>
              <a:rPr lang="en-GB" sz="1800" dirty="0">
                <a:solidFill>
                  <a:srgbClr val="00AAFF"/>
                </a:solidFill>
              </a:rPr>
              <a:t>These cards enable new practitioners to quickly understand and apply behavioural insights.</a:t>
            </a:r>
          </a:p>
          <a:p>
            <a:pPr marL="0" lvl="0" indent="0" algn="l" rtl="0">
              <a:spcBef>
                <a:spcPts val="600"/>
              </a:spcBef>
              <a:spcAft>
                <a:spcPts val="0"/>
              </a:spcAft>
              <a:buNone/>
            </a:pPr>
            <a:endParaRPr lang="en-GB" sz="1800" dirty="0">
              <a:solidFill>
                <a:srgbClr val="00AAFF"/>
              </a:solidFill>
            </a:endParaRPr>
          </a:p>
          <a:p>
            <a:pPr marL="0" lvl="0" indent="0" algn="l" rtl="0">
              <a:spcBef>
                <a:spcPts val="600"/>
              </a:spcBef>
              <a:spcAft>
                <a:spcPts val="0"/>
              </a:spcAft>
              <a:buNone/>
            </a:pPr>
            <a:r>
              <a:rPr lang="en-GB" sz="1800" b="1" dirty="0">
                <a:solidFill>
                  <a:srgbClr val="00AAFF"/>
                </a:solidFill>
                <a:hlinkClick r:id="rId4"/>
              </a:rPr>
              <a:t>You can also access them online</a:t>
            </a:r>
            <a:endParaRPr sz="1800" b="1" dirty="0">
              <a:solidFill>
                <a:srgbClr val="000000"/>
              </a:solidFill>
            </a:endParaRPr>
          </a:p>
          <a:p>
            <a:pPr marL="0" lvl="0" indent="0" algn="l" rtl="0">
              <a:spcBef>
                <a:spcPts val="600"/>
              </a:spcBef>
              <a:spcAft>
                <a:spcPts val="0"/>
              </a:spcAft>
              <a:buNone/>
            </a:pPr>
            <a:endParaRPr sz="1800" dirty="0">
              <a:solidFill>
                <a:srgbClr val="000000"/>
              </a:solidFill>
            </a:endParaRPr>
          </a:p>
          <a:p>
            <a:pPr marL="0" lvl="0" indent="0" algn="l" rtl="0">
              <a:spcBef>
                <a:spcPts val="600"/>
              </a:spcBef>
              <a:spcAft>
                <a:spcPts val="0"/>
              </a:spcAft>
              <a:buNone/>
            </a:pPr>
            <a:r>
              <a:rPr lang="en-GB" sz="1800" dirty="0">
                <a:solidFill>
                  <a:srgbClr val="000000"/>
                </a:solidFill>
              </a:rPr>
              <a:t>Each card outlines;</a:t>
            </a:r>
            <a:endParaRPr sz="1800" dirty="0">
              <a:solidFill>
                <a:srgbClr val="000000"/>
              </a:solidFill>
            </a:endParaRPr>
          </a:p>
          <a:p>
            <a:pPr marL="457200" lvl="0" indent="-342900" algn="l" rtl="0">
              <a:spcBef>
                <a:spcPts val="600"/>
              </a:spcBef>
              <a:spcAft>
                <a:spcPts val="0"/>
              </a:spcAft>
              <a:buClr>
                <a:srgbClr val="000000"/>
              </a:buClr>
              <a:buSzPts val="1800"/>
              <a:buChar char="●"/>
            </a:pPr>
            <a:r>
              <a:rPr lang="en-GB" sz="1800" dirty="0">
                <a:solidFill>
                  <a:srgbClr val="000000"/>
                </a:solidFill>
              </a:rPr>
              <a:t>1 behavioural insight</a:t>
            </a:r>
            <a:endParaRPr sz="1800" dirty="0">
              <a:solidFill>
                <a:srgbClr val="000000"/>
              </a:solidFill>
            </a:endParaRPr>
          </a:p>
          <a:p>
            <a:pPr marL="457200" lvl="0" indent="-342900" algn="l" rtl="0">
              <a:spcBef>
                <a:spcPts val="0"/>
              </a:spcBef>
              <a:spcAft>
                <a:spcPts val="0"/>
              </a:spcAft>
              <a:buClr>
                <a:srgbClr val="000000"/>
              </a:buClr>
              <a:buSzPts val="1800"/>
              <a:buChar char="●"/>
            </a:pPr>
            <a:r>
              <a:rPr lang="en-GB" sz="1800" dirty="0">
                <a:solidFill>
                  <a:srgbClr val="000000"/>
                </a:solidFill>
              </a:rPr>
              <a:t>Guidelines for how to apply this insight to solve a challenge </a:t>
            </a:r>
            <a:endParaRPr sz="1800" dirty="0">
              <a:solidFill>
                <a:srgbClr val="000000"/>
              </a:solidFill>
            </a:endParaRPr>
          </a:p>
          <a:p>
            <a:pPr marL="457200" lvl="0" indent="-342900" algn="l" rtl="0">
              <a:spcBef>
                <a:spcPts val="0"/>
              </a:spcBef>
              <a:spcAft>
                <a:spcPts val="0"/>
              </a:spcAft>
              <a:buClr>
                <a:srgbClr val="000000"/>
              </a:buClr>
              <a:buSzPts val="1800"/>
              <a:buChar char="●"/>
            </a:pPr>
            <a:r>
              <a:rPr lang="en-GB" sz="1800" dirty="0">
                <a:solidFill>
                  <a:srgbClr val="000000"/>
                </a:solidFill>
              </a:rPr>
              <a:t>An example</a:t>
            </a:r>
          </a:p>
          <a:p>
            <a:pPr marL="114300" lvl="0" algn="l" rtl="0">
              <a:spcBef>
                <a:spcPts val="0"/>
              </a:spcBef>
              <a:spcAft>
                <a:spcPts val="0"/>
              </a:spcAft>
              <a:buClr>
                <a:srgbClr val="000000"/>
              </a:buClr>
              <a:buSzPts val="1800"/>
            </a:pPr>
            <a:endParaRPr sz="1800" dirty="0">
              <a:solidFill>
                <a:srgbClr val="000000"/>
              </a:solidFill>
            </a:endParaRPr>
          </a:p>
          <a:p>
            <a:pPr marL="0" lvl="0" indent="0" algn="l" rtl="0">
              <a:spcBef>
                <a:spcPts val="600"/>
              </a:spcBef>
              <a:spcAft>
                <a:spcPts val="0"/>
              </a:spcAft>
              <a:buNone/>
            </a:pPr>
            <a:endParaRPr sz="1800" dirty="0"/>
          </a:p>
          <a:p>
            <a:pPr marL="0" lvl="0" indent="0" algn="l" rtl="0">
              <a:spcBef>
                <a:spcPts val="1500"/>
              </a:spcBef>
              <a:spcAft>
                <a:spcPts val="2100"/>
              </a:spcAft>
              <a:buNone/>
            </a:pPr>
            <a:endParaRPr sz="18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0098DB"/>
      </a:accent1>
      <a:accent2>
        <a:srgbClr val="FFA02F"/>
      </a:accent2>
      <a:accent3>
        <a:srgbClr val="A0CFEB"/>
      </a:accent3>
      <a:accent4>
        <a:srgbClr val="4D4F53"/>
      </a:accent4>
      <a:accent5>
        <a:srgbClr val="E59AAA"/>
      </a:accent5>
      <a:accent6>
        <a:srgbClr val="FADA6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1E99D5"/>
      </a:accent1>
      <a:accent2>
        <a:srgbClr val="4C4F53"/>
      </a:accent2>
      <a:accent3>
        <a:srgbClr val="D7DEE5"/>
      </a:accent3>
      <a:accent4>
        <a:srgbClr val="FBA02E"/>
      </a:accent4>
      <a:accent5>
        <a:srgbClr val="E49AA9"/>
      </a:accent5>
      <a:accent6>
        <a:srgbClr val="FEFF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5682</TotalTime>
  <Words>2076</Words>
  <Application>Microsoft Office PowerPoint</Application>
  <PresentationFormat>Widescreen</PresentationFormat>
  <Paragraphs>199</Paragraphs>
  <Slides>9</Slides>
  <Notes>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9</vt:i4>
      </vt:variant>
    </vt:vector>
  </HeadingPairs>
  <TitlesOfParts>
    <vt:vector size="20" baseType="lpstr">
      <vt:lpstr>Arial</vt:lpstr>
      <vt:lpstr>Poppins</vt:lpstr>
      <vt:lpstr>Calibri</vt:lpstr>
      <vt:lpstr>Arial Black</vt:lpstr>
      <vt:lpstr>Times New Roman</vt:lpstr>
      <vt:lpstr>Nunito</vt:lpstr>
      <vt:lpstr>Poppins Light</vt:lpstr>
      <vt:lpstr>Simple Light</vt:lpstr>
      <vt:lpstr>Office Theme</vt:lpstr>
      <vt:lpstr>Simple Light</vt:lpstr>
      <vt:lpstr>Office Theme</vt:lpstr>
      <vt:lpstr>Behavioural Finance</vt:lpstr>
      <vt:lpstr>Behavioural insights project simulation </vt:lpstr>
      <vt:lpstr>Solution phase</vt:lpstr>
      <vt:lpstr>Analyse the types of intervention available</vt:lpstr>
      <vt:lpstr>What types of intervention are available to you?</vt:lpstr>
      <vt:lpstr>How can behavioural insights enhance these interventions?</vt:lpstr>
      <vt:lpstr>Intervention considerations</vt:lpstr>
      <vt:lpstr>Apply behavioural insights to generate solutions</vt:lpstr>
      <vt:lpstr>EAST Cards to generate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run a behavioural insights project? A BIT example from the field.</dc:title>
  <cp:lastModifiedBy>António Pedro Ribeiro de Sousa e Silva</cp:lastModifiedBy>
  <cp:revision>13</cp:revision>
  <dcterms:modified xsi:type="dcterms:W3CDTF">2024-05-23T15:13:31Z</dcterms:modified>
</cp:coreProperties>
</file>